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6858000" cx="12192000"/>
  <p:notesSz cx="6858000" cy="9144000"/>
  <p:embeddedFontLst>
    <p:embeddedFont>
      <p:font typeface="Nunito"/>
      <p:regular r:id="rId25"/>
      <p:bold r:id="rId26"/>
      <p:italic r:id="rId27"/>
      <p:boldItalic r:id="rId28"/>
    </p:embeddedFont>
    <p:embeddedFont>
      <p:font typeface="Didact Gothic"/>
      <p:regular r:id="rId29"/>
    </p:embeddedFont>
    <p:embeddedFont>
      <p:font typeface="Open Sans SemiBold"/>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Nunito-bold.fntdata"/><Relationship Id="rId25" Type="http://schemas.openxmlformats.org/officeDocument/2006/relationships/font" Target="fonts/Nunito-regular.fntdata"/><Relationship Id="rId28" Type="http://schemas.openxmlformats.org/officeDocument/2006/relationships/font" Target="fonts/Nunito-boldItalic.fntdata"/><Relationship Id="rId27" Type="http://schemas.openxmlformats.org/officeDocument/2006/relationships/font" Target="fonts/Nuni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DidactGothic-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SemiBold-bold.fntdata"/><Relationship Id="rId30" Type="http://schemas.openxmlformats.org/officeDocument/2006/relationships/font" Target="fonts/OpenSansSemiBold-regular.fntdata"/><Relationship Id="rId11" Type="http://schemas.openxmlformats.org/officeDocument/2006/relationships/slide" Target="slides/slide6.xml"/><Relationship Id="rId33" Type="http://schemas.openxmlformats.org/officeDocument/2006/relationships/font" Target="fonts/OpenSansSemiBold-boldItalic.fntdata"/><Relationship Id="rId10" Type="http://schemas.openxmlformats.org/officeDocument/2006/relationships/slide" Target="slides/slide5.xml"/><Relationship Id="rId32" Type="http://schemas.openxmlformats.org/officeDocument/2006/relationships/font" Target="fonts/OpenSansSemi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Shape 6"/>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rPr b="1" lang="en-US" sz="1200">
                <a:solidFill>
                  <a:srgbClr val="222222"/>
                </a:solidFill>
                <a:highlight>
                  <a:srgbClr val="FFFFFF"/>
                </a:highlight>
                <a:latin typeface="Didact Gothic"/>
                <a:ea typeface="Didact Gothic"/>
                <a:cs typeface="Didact Gothic"/>
                <a:sym typeface="Didact Gothic"/>
              </a:rPr>
              <a:t>Design</a:t>
            </a:r>
            <a:endParaRPr b="1" sz="1200">
              <a:solidFill>
                <a:srgbClr val="222222"/>
              </a:solidFill>
              <a:highlight>
                <a:srgbClr val="FFFFFF"/>
              </a:highlight>
              <a:latin typeface="Didact Gothic"/>
              <a:ea typeface="Didact Gothic"/>
              <a:cs typeface="Didact Gothic"/>
              <a:sym typeface="Didact Gothic"/>
            </a:endParaRPr>
          </a:p>
          <a:p>
            <a:pPr indent="0" lvl="0" marL="0" rtl="0">
              <a:spcBef>
                <a:spcPts val="0"/>
              </a:spcBef>
              <a:spcAft>
                <a:spcPts val="0"/>
              </a:spcAft>
              <a:buNone/>
            </a:pPr>
            <a:r>
              <a:rPr lang="en-US" sz="1200">
                <a:solidFill>
                  <a:srgbClr val="222222"/>
                </a:solidFill>
                <a:highlight>
                  <a:srgbClr val="FFFFFF"/>
                </a:highlight>
                <a:latin typeface="Didact Gothic"/>
                <a:ea typeface="Didact Gothic"/>
                <a:cs typeface="Didact Gothic"/>
                <a:sym typeface="Didact Gothic"/>
              </a:rPr>
              <a:t>Overall I think the design of the site looks a lot like the prototype, however due to time constraints and the limitations of our template, some elements were not possible. Here are some design “bloopers” that didn’t make it into the site. </a:t>
            </a:r>
            <a:endParaRPr sz="1200">
              <a:solidFill>
                <a:srgbClr val="222222"/>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0" name="Shape 210"/>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rPr b="1" lang="en-US" sz="1200">
                <a:solidFill>
                  <a:srgbClr val="222222"/>
                </a:solidFill>
                <a:highlight>
                  <a:srgbClr val="FFFFFF"/>
                </a:highlight>
                <a:latin typeface="Didact Gothic"/>
                <a:ea typeface="Didact Gothic"/>
                <a:cs typeface="Didact Gothic"/>
                <a:sym typeface="Didact Gothic"/>
              </a:rPr>
              <a:t>Content Migration</a:t>
            </a:r>
            <a:endParaRPr b="1" sz="1200">
              <a:solidFill>
                <a:srgbClr val="222222"/>
              </a:solidFill>
              <a:highlight>
                <a:srgbClr val="FFFFFF"/>
              </a:highlight>
              <a:latin typeface="Didact Gothic"/>
              <a:ea typeface="Didact Gothic"/>
              <a:cs typeface="Didact Gothic"/>
              <a:sym typeface="Didact Gothic"/>
            </a:endParaRPr>
          </a:p>
          <a:p>
            <a:pPr indent="0" lvl="0" marL="0">
              <a:spcBef>
                <a:spcPts val="0"/>
              </a:spcBef>
              <a:spcAft>
                <a:spcPts val="0"/>
              </a:spcAft>
              <a:buNone/>
            </a:pPr>
            <a:r>
              <a:rPr lang="en-US" sz="1200">
                <a:solidFill>
                  <a:srgbClr val="222222"/>
                </a:solidFill>
                <a:highlight>
                  <a:srgbClr val="FFFFFF"/>
                </a:highlight>
                <a:latin typeface="Didact Gothic"/>
                <a:ea typeface="Didact Gothic"/>
                <a:cs typeface="Didact Gothic"/>
                <a:sym typeface="Didact Gothic"/>
              </a:rPr>
              <a:t>Our group had the most web pages overall and had the fewest teammates, so we knew that it would be an undertaking. Evalyn did our content audit and started our categories, which I refined later. The approximate migration breakdown is the following: Josh took on 47%, Evalyn did 33% and I was responsible for 22%. Since the original site was hand-coded in HTML </a:t>
            </a:r>
            <a:r>
              <a:rPr lang="en-US" sz="1200">
                <a:solidFill>
                  <a:srgbClr val="222222"/>
                </a:solidFill>
                <a:highlight>
                  <a:srgbClr val="FFFFFF"/>
                </a:highlight>
                <a:latin typeface="Didact Gothic"/>
                <a:ea typeface="Didact Gothic"/>
                <a:cs typeface="Didact Gothic"/>
                <a:sym typeface="Didact Gothic"/>
              </a:rPr>
              <a:t>without</a:t>
            </a:r>
            <a:r>
              <a:rPr lang="en-US" sz="1200">
                <a:solidFill>
                  <a:srgbClr val="222222"/>
                </a:solidFill>
                <a:highlight>
                  <a:srgbClr val="FFFFFF"/>
                </a:highlight>
                <a:latin typeface="Didact Gothic"/>
                <a:ea typeface="Didact Gothic"/>
                <a:cs typeface="Didact Gothic"/>
                <a:sym typeface="Didact Gothic"/>
              </a:rPr>
              <a:t> CSS, we were able to transfer much of it over as it was or use a basic code cleaner for more complicated elements.</a:t>
            </a:r>
            <a:endParaRPr sz="1200">
              <a:solidFill>
                <a:srgbClr val="222222"/>
              </a:solidFill>
              <a:highlight>
                <a:srgbClr val="FFFFFF"/>
              </a:highlight>
              <a:latin typeface="Didact Gothic"/>
              <a:ea typeface="Didact Gothic"/>
              <a:cs typeface="Didact Gothic"/>
              <a:sym typeface="Didact Gothic"/>
            </a:endParaRPr>
          </a:p>
          <a:p>
            <a:pPr indent="0" lvl="0" marL="0" rtl="0">
              <a:spcBef>
                <a:spcPts val="0"/>
              </a:spcBef>
              <a:spcAft>
                <a:spcPts val="0"/>
              </a:spcAft>
              <a:buNone/>
            </a:pPr>
            <a:r>
              <a:t/>
            </a:r>
            <a:endParaRPr b="1" sz="1200">
              <a:solidFill>
                <a:srgbClr val="222222"/>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 name="Shape 221"/>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Content Management System  --  Evalyn</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22" name="Shape 222"/>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 name="Shape 228"/>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Site Map or Info Architecture  --  Evalyn</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29" name="Shape 229"/>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Shape 23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 name="Shape 235"/>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Responsive / Mobile  --  Evalyn</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36" name="Shape 236"/>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Shape 242"/>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Site Feature #1 ( RescueGroups API )  --  Evalyn</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43" name="Shape 243"/>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Shape 24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Shape 249"/>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Site Feature #2 ( WordPress Theme )  --  Evalyn</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50" name="Shape 250"/>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Shape 25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 name="Shape 256"/>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Site Feature #3 ( GoogleMaps API )  --  Evalyn</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57" name="Shape 257"/>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Shape 26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 name="Shape 263"/>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Site Feature #4 (  )  --  Joshua</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64" name="Shape 264"/>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Shape 26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 name="Shape 270"/>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Conclusion  --  Joshua, Nicole, &amp; Evalyn</a:t>
            </a:r>
            <a:endParaRPr b="0" i="0" sz="120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271" name="Shape 271"/>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sz="950">
              <a:solidFill>
                <a:srgbClr val="222222"/>
              </a:solidFill>
              <a:highlight>
                <a:srgbClr val="FFFFFF"/>
              </a:highlight>
            </a:endParaRPr>
          </a:p>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rPr lang="en-US" sz="950">
                <a:solidFill>
                  <a:srgbClr val="222222"/>
                </a:solidFill>
                <a:highlight>
                  <a:srgbClr val="FFFFFF"/>
                </a:highlight>
              </a:rPr>
              <a:t>Site Audiences</a:t>
            </a:r>
            <a:endParaRPr sz="950">
              <a:solidFill>
                <a:srgbClr val="222222"/>
              </a:solidFill>
              <a:highlight>
                <a:srgbClr val="FFFFFF"/>
              </a:highlight>
            </a:endParaRPr>
          </a:p>
          <a:p>
            <a:pPr indent="0" lvl="0" marL="0">
              <a:spcBef>
                <a:spcPts val="0"/>
              </a:spcBef>
              <a:spcAft>
                <a:spcPts val="0"/>
              </a:spcAft>
              <a:buNone/>
            </a:pPr>
            <a:r>
              <a:rPr lang="en-US" sz="950">
                <a:solidFill>
                  <a:srgbClr val="222222"/>
                </a:solidFill>
                <a:highlight>
                  <a:srgbClr val="FFFFFF"/>
                </a:highlight>
              </a:rPr>
              <a:t>The four site audiences for SNAP Cats are cat adopters, volunteers, donors and individuals interested in learning about special needs cats. Age ranges span from young adults to seniors. Our client emphasized that many individuals who interact with his site are older.</a:t>
            </a:r>
            <a:endParaRPr sz="950">
              <a:solidFill>
                <a:srgbClr val="222222"/>
              </a:solidFill>
              <a:highlight>
                <a:srgbClr val="FFFFFF"/>
              </a:highlight>
            </a:endParaRPr>
          </a:p>
          <a:p>
            <a:pPr indent="0" lvl="0" marL="0">
              <a:spcBef>
                <a:spcPts val="0"/>
              </a:spcBef>
              <a:spcAft>
                <a:spcPts val="0"/>
              </a:spcAft>
              <a:buNone/>
            </a:pPr>
            <a:r>
              <a:t/>
            </a:r>
            <a:endParaRPr sz="950">
              <a:solidFill>
                <a:srgbClr val="222222"/>
              </a:solidFill>
              <a:highlight>
                <a:srgbClr val="FFFFFF"/>
              </a:highlight>
            </a:endParaRPr>
          </a:p>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8" name="Shape 168"/>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rPr b="1" lang="en-US" sz="1200">
                <a:solidFill>
                  <a:srgbClr val="222222"/>
                </a:solidFill>
                <a:highlight>
                  <a:srgbClr val="FFFFFF"/>
                </a:highlight>
                <a:latin typeface="Didact Gothic"/>
                <a:ea typeface="Didact Gothic"/>
                <a:cs typeface="Didact Gothic"/>
                <a:sym typeface="Didact Gothic"/>
              </a:rPr>
              <a:t>Logo Design and Moodboards</a:t>
            </a:r>
            <a:endParaRPr b="1" sz="1200">
              <a:solidFill>
                <a:srgbClr val="222222"/>
              </a:solidFill>
              <a:highlight>
                <a:srgbClr val="FFFFFF"/>
              </a:highlight>
              <a:latin typeface="Didact Gothic"/>
              <a:ea typeface="Didact Gothic"/>
              <a:cs typeface="Didact Gothic"/>
              <a:sym typeface="Didact Gothic"/>
            </a:endParaRPr>
          </a:p>
          <a:p>
            <a:pPr indent="0" lvl="0" marL="0">
              <a:spcBef>
                <a:spcPts val="0"/>
              </a:spcBef>
              <a:spcAft>
                <a:spcPts val="0"/>
              </a:spcAft>
              <a:buNone/>
            </a:pPr>
            <a:r>
              <a:rPr lang="en-US" sz="1200">
                <a:solidFill>
                  <a:srgbClr val="222222"/>
                </a:solidFill>
                <a:highlight>
                  <a:srgbClr val="FFFFFF"/>
                </a:highlight>
                <a:latin typeface="Didact Gothic"/>
                <a:ea typeface="Didact Gothic"/>
                <a:cs typeface="Didact Gothic"/>
                <a:sym typeface="Didact Gothic"/>
              </a:rPr>
              <a:t>Originally, there was a photo used in place of a standard logo on the website and a standard logo that was used on merchandise. The textile format didn’t translate into any of the Adobe programs, so I was tasked with recreating the logo. Josh got rid of the white background in Photoshop and I remade the logo in Illustrator. It went through several iterations. The final logo is a doctored image that our client sent back (the cat portion of the logo with red, Arial type) that Evalyn cleaned up in GIMP.</a:t>
            </a:r>
            <a:endParaRPr sz="1200">
              <a:solidFill>
                <a:srgbClr val="222222"/>
              </a:solidFill>
              <a:highlight>
                <a:srgbClr val="FFFFFF"/>
              </a:highlight>
              <a:latin typeface="Didact Gothic"/>
              <a:ea typeface="Didact Gothic"/>
              <a:cs typeface="Didact Gothic"/>
              <a:sym typeface="Didact Gothic"/>
            </a:endParaRPr>
          </a:p>
          <a:p>
            <a:pPr indent="0" lvl="0" marL="0">
              <a:spcBef>
                <a:spcPts val="0"/>
              </a:spcBef>
              <a:spcAft>
                <a:spcPts val="0"/>
              </a:spcAft>
              <a:buNone/>
            </a:pPr>
            <a:r>
              <a:t/>
            </a:r>
            <a:endParaRPr b="1" sz="1200">
              <a:solidFill>
                <a:srgbClr val="222222"/>
              </a:solidFill>
              <a:highlight>
                <a:srgbClr val="FFFFFF"/>
              </a:highlight>
              <a:latin typeface="Didact Gothic"/>
              <a:ea typeface="Didact Gothic"/>
              <a:cs typeface="Didact Gothic"/>
              <a:sym typeface="Didact Gothic"/>
            </a:endParaRPr>
          </a:p>
          <a:p>
            <a:pPr indent="0" lvl="0" marL="0">
              <a:spcBef>
                <a:spcPts val="0"/>
              </a:spcBef>
              <a:spcAft>
                <a:spcPts val="0"/>
              </a:spcAft>
              <a:buNone/>
            </a:pPr>
            <a:r>
              <a:rPr lang="en-US" sz="1200">
                <a:solidFill>
                  <a:srgbClr val="222222"/>
                </a:solidFill>
                <a:highlight>
                  <a:srgbClr val="FFFFFF"/>
                </a:highlight>
                <a:latin typeface="Didact Gothic"/>
                <a:ea typeface="Didact Gothic"/>
                <a:cs typeface="Didact Gothic"/>
                <a:sym typeface="Didact Gothic"/>
              </a:rPr>
              <a:t>I designed three different sets of colors and typefaces (shown here) based on a few guidelines from the client. </a:t>
            </a:r>
            <a:endParaRPr sz="1200">
              <a:solidFill>
                <a:srgbClr val="222222"/>
              </a:solidFill>
              <a:highlight>
                <a:srgbClr val="FFFFFF"/>
              </a:highlight>
              <a:latin typeface="Didact Gothic"/>
              <a:ea typeface="Didact Gothic"/>
              <a:cs typeface="Didact Gothic"/>
              <a:sym typeface="Didact Gothic"/>
            </a:endParaRPr>
          </a:p>
          <a:p>
            <a:pPr indent="0" lvl="0" marL="0">
              <a:spcBef>
                <a:spcPts val="0"/>
              </a:spcBef>
              <a:spcAft>
                <a:spcPts val="0"/>
              </a:spcAft>
              <a:buNone/>
            </a:pPr>
            <a:r>
              <a:t/>
            </a:r>
            <a:endParaRPr b="1" sz="1200">
              <a:solidFill>
                <a:srgbClr val="222222"/>
              </a:solidFill>
              <a:highlight>
                <a:srgbClr val="FFFFFF"/>
              </a:highlight>
              <a:latin typeface="Didact Gothic"/>
              <a:ea typeface="Didact Gothic"/>
              <a:cs typeface="Didact Gothic"/>
              <a:sym typeface="Didact Gothic"/>
            </a:endParaRPr>
          </a:p>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9" name="Shape 179"/>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rPr b="1" lang="en-US" sz="1200">
                <a:solidFill>
                  <a:srgbClr val="222222"/>
                </a:solidFill>
                <a:highlight>
                  <a:srgbClr val="FFFFFF"/>
                </a:highlight>
                <a:latin typeface="Didact Gothic"/>
                <a:ea typeface="Didact Gothic"/>
                <a:cs typeface="Didact Gothic"/>
                <a:sym typeface="Didact Gothic"/>
              </a:rPr>
              <a:t>Color Palette and Typography</a:t>
            </a:r>
            <a:endParaRPr b="1" sz="1200">
              <a:solidFill>
                <a:srgbClr val="222222"/>
              </a:solidFill>
              <a:highlight>
                <a:srgbClr val="FFFFFF"/>
              </a:highlight>
              <a:latin typeface="Didact Gothic"/>
              <a:ea typeface="Didact Gothic"/>
              <a:cs typeface="Didact Gothic"/>
              <a:sym typeface="Didact Gothic"/>
            </a:endParaRPr>
          </a:p>
          <a:p>
            <a:pPr indent="0" lvl="0" marL="0">
              <a:spcBef>
                <a:spcPts val="0"/>
              </a:spcBef>
              <a:spcAft>
                <a:spcPts val="0"/>
              </a:spcAft>
              <a:buNone/>
            </a:pPr>
            <a:r>
              <a:rPr lang="en-US" sz="1200">
                <a:solidFill>
                  <a:srgbClr val="222222"/>
                </a:solidFill>
                <a:highlight>
                  <a:srgbClr val="FFFFFF"/>
                </a:highlight>
                <a:latin typeface="Didact Gothic"/>
                <a:ea typeface="Didact Gothic"/>
                <a:cs typeface="Didact Gothic"/>
                <a:sym typeface="Didact Gothic"/>
              </a:rPr>
              <a:t>Our client expressed interest in warm, blue and pastel colors, and liked modern sans-serif typefaces, so I took this into account when designing. The client chose Open Sans and Nunito and this palette. The complimentary colors work well and it has an energetic presence due to highlights of bright orange throughout the website.</a:t>
            </a:r>
            <a:endParaRPr sz="1200">
              <a:solidFill>
                <a:srgbClr val="222222"/>
              </a:solidFill>
              <a:highlight>
                <a:srgbClr val="FFFFFF"/>
              </a:highlight>
              <a:latin typeface="Didact Gothic"/>
              <a:ea typeface="Didact Gothic"/>
              <a:cs typeface="Didact Gothic"/>
              <a:sym typeface="Didact Gothic"/>
            </a:endParaRPr>
          </a:p>
          <a:p>
            <a:pPr indent="0" lvl="0" marL="0">
              <a:spcBef>
                <a:spcPts val="0"/>
              </a:spcBef>
              <a:spcAft>
                <a:spcPts val="0"/>
              </a:spcAft>
              <a:buNone/>
            </a:pPr>
            <a:r>
              <a:t/>
            </a:r>
            <a:endParaRPr b="1" sz="1200">
              <a:solidFill>
                <a:srgbClr val="222222"/>
              </a:solidFill>
              <a:highlight>
                <a:srgbClr val="FFFFFF"/>
              </a:highlight>
              <a:latin typeface="Didact Gothic"/>
              <a:ea typeface="Didact Gothic"/>
              <a:cs typeface="Didact Gothic"/>
              <a:sym typeface="Didact Gothic"/>
            </a:endParaRPr>
          </a:p>
          <a:p>
            <a:pPr indent="0" lvl="0" marL="0">
              <a:spcBef>
                <a:spcPts val="0"/>
              </a:spcBef>
              <a:spcAft>
                <a:spcPts val="0"/>
              </a:spcAft>
              <a:buNone/>
            </a:pPr>
            <a:r>
              <a:t/>
            </a:r>
            <a:endParaRPr sz="950">
              <a:solidFill>
                <a:srgbClr val="222222"/>
              </a:solidFill>
              <a:highlight>
                <a:srgbClr val="FFFFFF"/>
              </a:highlight>
            </a:endParaRPr>
          </a:p>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rPr b="1" lang="en-US" sz="1200">
                <a:solidFill>
                  <a:srgbClr val="222222"/>
                </a:solidFill>
                <a:highlight>
                  <a:srgbClr val="FFFFFF"/>
                </a:highlight>
                <a:latin typeface="Didact Gothic"/>
                <a:ea typeface="Didact Gothic"/>
                <a:cs typeface="Didact Gothic"/>
                <a:sym typeface="Didact Gothic"/>
              </a:rPr>
              <a:t>Wireframes to Mockups</a:t>
            </a:r>
            <a:endParaRPr b="1" sz="1200">
              <a:solidFill>
                <a:srgbClr val="222222"/>
              </a:solidFill>
              <a:highlight>
                <a:srgbClr val="FFFFFF"/>
              </a:highlight>
              <a:latin typeface="Didact Gothic"/>
              <a:ea typeface="Didact Gothic"/>
              <a:cs typeface="Didact Gothic"/>
              <a:sym typeface="Didact Gothic"/>
            </a:endParaRPr>
          </a:p>
          <a:p>
            <a:pPr indent="0" lvl="0" marL="0">
              <a:spcBef>
                <a:spcPts val="0"/>
              </a:spcBef>
              <a:spcAft>
                <a:spcPts val="0"/>
              </a:spcAft>
              <a:buNone/>
            </a:pPr>
            <a:r>
              <a:rPr lang="en-US" sz="1200">
                <a:solidFill>
                  <a:srgbClr val="222222"/>
                </a:solidFill>
                <a:highlight>
                  <a:srgbClr val="FFFFFF"/>
                </a:highlight>
                <a:latin typeface="Didact Gothic"/>
                <a:ea typeface="Didact Gothic"/>
                <a:cs typeface="Didact Gothic"/>
                <a:sym typeface="Didact Gothic"/>
              </a:rPr>
              <a:t>I used Draw IO to create wireframes and then Axure to create interactive mockups of 4 distinct layouts. I had wanted a seamless process from mock-up to final site, but this was not the case due to template and feature customization and different categorization methods in Axure. However, I do feel that it was helpful in illustrating general site flow and basic design elements to our client.</a:t>
            </a:r>
            <a:endParaRPr sz="1200">
              <a:solidFill>
                <a:srgbClr val="222222"/>
              </a:solidFill>
              <a:highlight>
                <a:srgbClr val="FFFFFF"/>
              </a:highlight>
              <a:latin typeface="Didact Gothic"/>
              <a:ea typeface="Didact Gothic"/>
              <a:cs typeface="Didact Gothic"/>
              <a:sym typeface="Didact Gothic"/>
            </a:endParaRPr>
          </a:p>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Shape 1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lstStyle>
            <a:lvl1pPr lvl="0" marR="0" rtl="0" algn="ctr">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7" name="Shape 1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lstStyle>
            <a:lvl1pPr lvl="0" marR="0" rtl="0" algn="ctr">
              <a:lnSpc>
                <a:spcPct val="90000"/>
              </a:lnSpc>
              <a:spcBef>
                <a:spcPts val="10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8" name="Shape 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 name="Shape 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Shape 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2" name="Shape 72"/>
        <p:cNvGrpSpPr/>
        <p:nvPr/>
      </p:nvGrpSpPr>
      <p:grpSpPr>
        <a:xfrm>
          <a:off x="0" y="0"/>
          <a:ext cx="0" cy="0"/>
          <a:chOff x="0" y="0"/>
          <a:chExt cx="0" cy="0"/>
        </a:xfrm>
      </p:grpSpPr>
      <p:sp>
        <p:nvSpPr>
          <p:cNvPr id="73" name="Shape 7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4" name="Shape 7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5" name="Shape 7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Shape 7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7" name="Shape 7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Shape 7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0" name="Shape 8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1" name="Shape 8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Shape 8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3" name="Shape 8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88" name="Shape 88"/>
        <p:cNvGrpSpPr/>
        <p:nvPr/>
      </p:nvGrpSpPr>
      <p:grpSpPr>
        <a:xfrm>
          <a:off x="0" y="0"/>
          <a:ext cx="0" cy="0"/>
          <a:chOff x="0" y="0"/>
          <a:chExt cx="0" cy="0"/>
        </a:xfrm>
      </p:grpSpPr>
      <p:sp>
        <p:nvSpPr>
          <p:cNvPr id="89" name="Shape 89"/>
          <p:cNvSpPr txBox="1"/>
          <p:nvPr>
            <p:ph type="ctrTitle"/>
          </p:nvPr>
        </p:nvSpPr>
        <p:spPr>
          <a:xfrm>
            <a:off x="415611" y="992767"/>
            <a:ext cx="11360800" cy="2736800"/>
          </a:xfrm>
          <a:prstGeom prst="rect">
            <a:avLst/>
          </a:prstGeom>
        </p:spPr>
        <p:txBody>
          <a:bodyPr anchorCtr="0" anchor="b" bIns="121900" lIns="121900" spcFirstLastPara="1" rIns="121900" wrap="square" tIns="121900"/>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90" name="Shape 90"/>
          <p:cNvSpPr txBox="1"/>
          <p:nvPr>
            <p:ph idx="1" type="subTitle"/>
          </p:nvPr>
        </p:nvSpPr>
        <p:spPr>
          <a:xfrm>
            <a:off x="415600" y="3778833"/>
            <a:ext cx="11360800" cy="1056800"/>
          </a:xfrm>
          <a:prstGeom prst="rect">
            <a:avLst/>
          </a:prstGeom>
        </p:spPr>
        <p:txBody>
          <a:bodyPr anchorCtr="0" anchor="t" bIns="121900" lIns="121900" spcFirstLastPara="1" rIns="121900" wrap="square" tIns="121900"/>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91" name="Shape 91"/>
          <p:cNvSpPr txBox="1"/>
          <p:nvPr>
            <p:ph idx="12" type="sldNum"/>
          </p:nvPr>
        </p:nvSpPr>
        <p:spPr>
          <a:xfrm>
            <a:off x="11296610" y="6217622"/>
            <a:ext cx="731600" cy="5248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92" name="Shape 92"/>
        <p:cNvGrpSpPr/>
        <p:nvPr/>
      </p:nvGrpSpPr>
      <p:grpSpPr>
        <a:xfrm>
          <a:off x="0" y="0"/>
          <a:ext cx="0" cy="0"/>
          <a:chOff x="0" y="0"/>
          <a:chExt cx="0" cy="0"/>
        </a:xfrm>
      </p:grpSpPr>
      <p:sp>
        <p:nvSpPr>
          <p:cNvPr id="93" name="Shape 93"/>
          <p:cNvSpPr txBox="1"/>
          <p:nvPr>
            <p:ph type="title"/>
          </p:nvPr>
        </p:nvSpPr>
        <p:spPr>
          <a:xfrm>
            <a:off x="415600" y="2867800"/>
            <a:ext cx="11360800" cy="1122400"/>
          </a:xfrm>
          <a:prstGeom prst="rect">
            <a:avLst/>
          </a:prstGeom>
        </p:spPr>
        <p:txBody>
          <a:bodyPr anchorCtr="0" anchor="ctr" bIns="121900" lIns="121900" spcFirstLastPara="1" rIns="121900" wrap="square" tIns="121900"/>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94" name="Shape 94"/>
          <p:cNvSpPr txBox="1"/>
          <p:nvPr>
            <p:ph idx="12" type="sldNum"/>
          </p:nvPr>
        </p:nvSpPr>
        <p:spPr>
          <a:xfrm>
            <a:off x="11296610" y="6217622"/>
            <a:ext cx="731600" cy="5248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95" name="Shape 95"/>
        <p:cNvGrpSpPr/>
        <p:nvPr/>
      </p:nvGrpSpPr>
      <p:grpSpPr>
        <a:xfrm>
          <a:off x="0" y="0"/>
          <a:ext cx="0" cy="0"/>
          <a:chOff x="0" y="0"/>
          <a:chExt cx="0" cy="0"/>
        </a:xfrm>
      </p:grpSpPr>
      <p:sp>
        <p:nvSpPr>
          <p:cNvPr id="96" name="Shape 96"/>
          <p:cNvSpPr txBox="1"/>
          <p:nvPr>
            <p:ph type="title"/>
          </p:nvPr>
        </p:nvSpPr>
        <p:spPr>
          <a:xfrm>
            <a:off x="415600" y="593367"/>
            <a:ext cx="11360800" cy="763600"/>
          </a:xfrm>
          <a:prstGeom prst="rect">
            <a:avLst/>
          </a:prstGeom>
        </p:spPr>
        <p:txBody>
          <a:bodyPr anchorCtr="0" anchor="t" bIns="121900" lIns="121900" spcFirstLastPara="1" rIns="121900" wrap="square" tIns="121900"/>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97" name="Shape 97"/>
          <p:cNvSpPr txBox="1"/>
          <p:nvPr>
            <p:ph idx="1" type="body"/>
          </p:nvPr>
        </p:nvSpPr>
        <p:spPr>
          <a:xfrm>
            <a:off x="415600" y="1536633"/>
            <a:ext cx="11360800" cy="4555200"/>
          </a:xfrm>
          <a:prstGeom prst="rect">
            <a:avLst/>
          </a:prstGeom>
        </p:spPr>
        <p:txBody>
          <a:bodyPr anchorCtr="0" anchor="t" bIns="121900" lIns="121900" spcFirstLastPara="1" rIns="121900" wrap="square" tIns="121900"/>
          <a:lstStyle>
            <a:lvl1pPr indent="-381000" lvl="0" marL="457200">
              <a:spcBef>
                <a:spcPts val="0"/>
              </a:spcBef>
              <a:spcAft>
                <a:spcPts val="0"/>
              </a:spcAft>
              <a:buSzPts val="24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98" name="Shape 98"/>
          <p:cNvSpPr txBox="1"/>
          <p:nvPr>
            <p:ph idx="12" type="sldNum"/>
          </p:nvPr>
        </p:nvSpPr>
        <p:spPr>
          <a:xfrm>
            <a:off x="11296610" y="6217622"/>
            <a:ext cx="731600" cy="5248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9" name="Shape 99"/>
        <p:cNvGrpSpPr/>
        <p:nvPr/>
      </p:nvGrpSpPr>
      <p:grpSpPr>
        <a:xfrm>
          <a:off x="0" y="0"/>
          <a:ext cx="0" cy="0"/>
          <a:chOff x="0" y="0"/>
          <a:chExt cx="0" cy="0"/>
        </a:xfrm>
      </p:grpSpPr>
      <p:sp>
        <p:nvSpPr>
          <p:cNvPr id="100" name="Shape 100"/>
          <p:cNvSpPr txBox="1"/>
          <p:nvPr>
            <p:ph type="title"/>
          </p:nvPr>
        </p:nvSpPr>
        <p:spPr>
          <a:xfrm>
            <a:off x="415600" y="593367"/>
            <a:ext cx="11360800" cy="763600"/>
          </a:xfrm>
          <a:prstGeom prst="rect">
            <a:avLst/>
          </a:prstGeom>
        </p:spPr>
        <p:txBody>
          <a:bodyPr anchorCtr="0" anchor="t" bIns="121900" lIns="121900" spcFirstLastPara="1" rIns="121900" wrap="square" tIns="121900"/>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01" name="Shape 101"/>
          <p:cNvSpPr txBox="1"/>
          <p:nvPr>
            <p:ph idx="1" type="body"/>
          </p:nvPr>
        </p:nvSpPr>
        <p:spPr>
          <a:xfrm>
            <a:off x="415600" y="1536633"/>
            <a:ext cx="5333200" cy="4555200"/>
          </a:xfrm>
          <a:prstGeom prst="rect">
            <a:avLst/>
          </a:prstGeom>
        </p:spPr>
        <p:txBody>
          <a:bodyPr anchorCtr="0" anchor="t" bIns="121900" lIns="121900" spcFirstLastPara="1" rIns="121900" wrap="square" tIns="121900"/>
          <a:lstStyle>
            <a:lvl1pPr indent="-349250" lvl="0" marL="457200">
              <a:spcBef>
                <a:spcPts val="0"/>
              </a:spcBef>
              <a:spcAft>
                <a:spcPts val="0"/>
              </a:spcAft>
              <a:buSzPts val="1900"/>
              <a:buChar char="●"/>
              <a:defRPr sz="19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102" name="Shape 102"/>
          <p:cNvSpPr txBox="1"/>
          <p:nvPr>
            <p:ph idx="2" type="body"/>
          </p:nvPr>
        </p:nvSpPr>
        <p:spPr>
          <a:xfrm>
            <a:off x="6443200" y="1536633"/>
            <a:ext cx="5333200" cy="4555200"/>
          </a:xfrm>
          <a:prstGeom prst="rect">
            <a:avLst/>
          </a:prstGeom>
        </p:spPr>
        <p:txBody>
          <a:bodyPr anchorCtr="0" anchor="t" bIns="121900" lIns="121900" spcFirstLastPara="1" rIns="121900" wrap="square" tIns="121900"/>
          <a:lstStyle>
            <a:lvl1pPr indent="-349250" lvl="0" marL="457200">
              <a:spcBef>
                <a:spcPts val="0"/>
              </a:spcBef>
              <a:spcAft>
                <a:spcPts val="0"/>
              </a:spcAft>
              <a:buSzPts val="1900"/>
              <a:buChar char="●"/>
              <a:defRPr sz="19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103" name="Shape 103"/>
          <p:cNvSpPr txBox="1"/>
          <p:nvPr>
            <p:ph idx="12" type="sldNum"/>
          </p:nvPr>
        </p:nvSpPr>
        <p:spPr>
          <a:xfrm>
            <a:off x="11296610" y="6217622"/>
            <a:ext cx="731600" cy="5248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04" name="Shape 104"/>
        <p:cNvGrpSpPr/>
        <p:nvPr/>
      </p:nvGrpSpPr>
      <p:grpSpPr>
        <a:xfrm>
          <a:off x="0" y="0"/>
          <a:ext cx="0" cy="0"/>
          <a:chOff x="0" y="0"/>
          <a:chExt cx="0" cy="0"/>
        </a:xfrm>
      </p:grpSpPr>
      <p:sp>
        <p:nvSpPr>
          <p:cNvPr id="105" name="Shape 105"/>
          <p:cNvSpPr txBox="1"/>
          <p:nvPr>
            <p:ph type="title"/>
          </p:nvPr>
        </p:nvSpPr>
        <p:spPr>
          <a:xfrm>
            <a:off x="415600" y="593367"/>
            <a:ext cx="11360800" cy="763600"/>
          </a:xfrm>
          <a:prstGeom prst="rect">
            <a:avLst/>
          </a:prstGeom>
        </p:spPr>
        <p:txBody>
          <a:bodyPr anchorCtr="0" anchor="t" bIns="121900" lIns="121900" spcFirstLastPara="1" rIns="121900" wrap="square" tIns="121900"/>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06" name="Shape 106"/>
          <p:cNvSpPr txBox="1"/>
          <p:nvPr>
            <p:ph idx="12" type="sldNum"/>
          </p:nvPr>
        </p:nvSpPr>
        <p:spPr>
          <a:xfrm>
            <a:off x="11296610" y="6217622"/>
            <a:ext cx="731600" cy="5248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7" name="Shape 107"/>
        <p:cNvGrpSpPr/>
        <p:nvPr/>
      </p:nvGrpSpPr>
      <p:grpSpPr>
        <a:xfrm>
          <a:off x="0" y="0"/>
          <a:ext cx="0" cy="0"/>
          <a:chOff x="0" y="0"/>
          <a:chExt cx="0" cy="0"/>
        </a:xfrm>
      </p:grpSpPr>
      <p:sp>
        <p:nvSpPr>
          <p:cNvPr id="108" name="Shape 108"/>
          <p:cNvSpPr txBox="1"/>
          <p:nvPr>
            <p:ph type="title"/>
          </p:nvPr>
        </p:nvSpPr>
        <p:spPr>
          <a:xfrm>
            <a:off x="415600" y="740800"/>
            <a:ext cx="3744000" cy="1007600"/>
          </a:xfrm>
          <a:prstGeom prst="rect">
            <a:avLst/>
          </a:prstGeom>
        </p:spPr>
        <p:txBody>
          <a:bodyPr anchorCtr="0" anchor="b" bIns="121900" lIns="121900" spcFirstLastPara="1" rIns="121900" wrap="square" tIns="121900"/>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109" name="Shape 109"/>
          <p:cNvSpPr txBox="1"/>
          <p:nvPr>
            <p:ph idx="1" type="body"/>
          </p:nvPr>
        </p:nvSpPr>
        <p:spPr>
          <a:xfrm>
            <a:off x="415600" y="1852800"/>
            <a:ext cx="3744000" cy="4239200"/>
          </a:xfrm>
          <a:prstGeom prst="rect">
            <a:avLst/>
          </a:prstGeom>
        </p:spPr>
        <p:txBody>
          <a:bodyPr anchorCtr="0" anchor="t" bIns="121900" lIns="121900" spcFirstLastPara="1" rIns="121900" wrap="square" tIns="121900"/>
          <a:lstStyle>
            <a:lvl1pPr indent="-330200" lvl="0" marL="457200">
              <a:spcBef>
                <a:spcPts val="0"/>
              </a:spcBef>
              <a:spcAft>
                <a:spcPts val="0"/>
              </a:spcAft>
              <a:buSzPts val="1600"/>
              <a:buChar char="●"/>
              <a:defRPr sz="16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110" name="Shape 110"/>
          <p:cNvSpPr txBox="1"/>
          <p:nvPr>
            <p:ph idx="12" type="sldNum"/>
          </p:nvPr>
        </p:nvSpPr>
        <p:spPr>
          <a:xfrm>
            <a:off x="11296610" y="6217622"/>
            <a:ext cx="731600" cy="5248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11" name="Shape 111"/>
        <p:cNvGrpSpPr/>
        <p:nvPr/>
      </p:nvGrpSpPr>
      <p:grpSpPr>
        <a:xfrm>
          <a:off x="0" y="0"/>
          <a:ext cx="0" cy="0"/>
          <a:chOff x="0" y="0"/>
          <a:chExt cx="0" cy="0"/>
        </a:xfrm>
      </p:grpSpPr>
      <p:sp>
        <p:nvSpPr>
          <p:cNvPr id="112" name="Shape 112"/>
          <p:cNvSpPr txBox="1"/>
          <p:nvPr>
            <p:ph type="title"/>
          </p:nvPr>
        </p:nvSpPr>
        <p:spPr>
          <a:xfrm>
            <a:off x="653667" y="600200"/>
            <a:ext cx="8490400" cy="5454400"/>
          </a:xfrm>
          <a:prstGeom prst="rect">
            <a:avLst/>
          </a:prstGeom>
        </p:spPr>
        <p:txBody>
          <a:bodyPr anchorCtr="0" anchor="ctr" bIns="121900" lIns="121900" spcFirstLastPara="1" rIns="121900" wrap="square" tIns="121900"/>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113" name="Shape 113"/>
          <p:cNvSpPr txBox="1"/>
          <p:nvPr>
            <p:ph idx="12" type="sldNum"/>
          </p:nvPr>
        </p:nvSpPr>
        <p:spPr>
          <a:xfrm>
            <a:off x="11296610" y="6217622"/>
            <a:ext cx="731600" cy="5248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14" name="Shape 114"/>
        <p:cNvGrpSpPr/>
        <p:nvPr/>
      </p:nvGrpSpPr>
      <p:grpSpPr>
        <a:xfrm>
          <a:off x="0" y="0"/>
          <a:ext cx="0" cy="0"/>
          <a:chOff x="0" y="0"/>
          <a:chExt cx="0" cy="0"/>
        </a:xfrm>
      </p:grpSpPr>
      <p:sp>
        <p:nvSpPr>
          <p:cNvPr id="115" name="Shape 115"/>
          <p:cNvSpPr/>
          <p:nvPr/>
        </p:nvSpPr>
        <p:spPr>
          <a:xfrm>
            <a:off x="6096000" y="33"/>
            <a:ext cx="6096000" cy="6858000"/>
          </a:xfrm>
          <a:prstGeom prst="rect">
            <a:avLst/>
          </a:prstGeom>
          <a:solidFill>
            <a:schemeClr val="dk2"/>
          </a:solidFill>
          <a:ln>
            <a:noFill/>
          </a:ln>
        </p:spPr>
        <p:txBody>
          <a:bodyPr anchorCtr="0" anchor="ctr" bIns="121900" lIns="121900" spcFirstLastPara="1" rIns="121900" wrap="square" tIns="121900">
            <a:noAutofit/>
          </a:bodyPr>
          <a:lstStyle/>
          <a:p>
            <a:pPr indent="0" lvl="0" marL="0">
              <a:spcBef>
                <a:spcPts val="0"/>
              </a:spcBef>
              <a:spcAft>
                <a:spcPts val="0"/>
              </a:spcAft>
              <a:buNone/>
            </a:pPr>
            <a:r>
              <a:t/>
            </a:r>
            <a:endParaRPr/>
          </a:p>
        </p:txBody>
      </p:sp>
      <p:sp>
        <p:nvSpPr>
          <p:cNvPr id="116" name="Shape 116"/>
          <p:cNvSpPr txBox="1"/>
          <p:nvPr>
            <p:ph type="title"/>
          </p:nvPr>
        </p:nvSpPr>
        <p:spPr>
          <a:xfrm>
            <a:off x="354000" y="1644233"/>
            <a:ext cx="5393600" cy="1976400"/>
          </a:xfrm>
          <a:prstGeom prst="rect">
            <a:avLst/>
          </a:prstGeom>
        </p:spPr>
        <p:txBody>
          <a:bodyPr anchorCtr="0" anchor="b" bIns="121900" lIns="121900" spcFirstLastPara="1" rIns="121900" wrap="square" tIns="121900"/>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117" name="Shape 117"/>
          <p:cNvSpPr txBox="1"/>
          <p:nvPr>
            <p:ph idx="1" type="subTitle"/>
          </p:nvPr>
        </p:nvSpPr>
        <p:spPr>
          <a:xfrm>
            <a:off x="354000" y="3737433"/>
            <a:ext cx="5393600" cy="1646800"/>
          </a:xfrm>
          <a:prstGeom prst="rect">
            <a:avLst/>
          </a:prstGeom>
        </p:spPr>
        <p:txBody>
          <a:bodyPr anchorCtr="0" anchor="t" bIns="121900" lIns="121900" spcFirstLastPara="1" rIns="121900" wrap="square" tIns="12190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8" name="Shape 118"/>
          <p:cNvSpPr txBox="1"/>
          <p:nvPr>
            <p:ph idx="2" type="body"/>
          </p:nvPr>
        </p:nvSpPr>
        <p:spPr>
          <a:xfrm>
            <a:off x="6586000" y="965600"/>
            <a:ext cx="5116000" cy="4926800"/>
          </a:xfrm>
          <a:prstGeom prst="rect">
            <a:avLst/>
          </a:prstGeom>
        </p:spPr>
        <p:txBody>
          <a:bodyPr anchorCtr="0" anchor="ctr" bIns="121900" lIns="121900" spcFirstLastPara="1" rIns="121900" wrap="square" tIns="121900"/>
          <a:lstStyle>
            <a:lvl1pPr indent="-381000" lvl="0" marL="457200">
              <a:spcBef>
                <a:spcPts val="0"/>
              </a:spcBef>
              <a:spcAft>
                <a:spcPts val="0"/>
              </a:spcAft>
              <a:buClr>
                <a:schemeClr val="dk1"/>
              </a:buClr>
              <a:buSzPts val="2400"/>
              <a:buChar char="●"/>
              <a:defRPr>
                <a:solidFill>
                  <a:schemeClr val="dk1"/>
                </a:solidFill>
              </a:defRPr>
            </a:lvl1pPr>
            <a:lvl2pPr indent="-349250" lvl="1" marL="914400">
              <a:spcBef>
                <a:spcPts val="2100"/>
              </a:spcBef>
              <a:spcAft>
                <a:spcPts val="0"/>
              </a:spcAft>
              <a:buClr>
                <a:schemeClr val="dk1"/>
              </a:buClr>
              <a:buSzPts val="1900"/>
              <a:buChar char="○"/>
              <a:defRPr>
                <a:solidFill>
                  <a:schemeClr val="dk1"/>
                </a:solidFill>
              </a:defRPr>
            </a:lvl2pPr>
            <a:lvl3pPr indent="-349250" lvl="2" marL="1371600">
              <a:spcBef>
                <a:spcPts val="2100"/>
              </a:spcBef>
              <a:spcAft>
                <a:spcPts val="0"/>
              </a:spcAft>
              <a:buClr>
                <a:schemeClr val="dk1"/>
              </a:buClr>
              <a:buSzPts val="1900"/>
              <a:buChar char="■"/>
              <a:defRPr>
                <a:solidFill>
                  <a:schemeClr val="dk1"/>
                </a:solidFill>
              </a:defRPr>
            </a:lvl3pPr>
            <a:lvl4pPr indent="-349250" lvl="3" marL="1828800">
              <a:spcBef>
                <a:spcPts val="2100"/>
              </a:spcBef>
              <a:spcAft>
                <a:spcPts val="0"/>
              </a:spcAft>
              <a:buClr>
                <a:schemeClr val="dk1"/>
              </a:buClr>
              <a:buSzPts val="1900"/>
              <a:buChar char="●"/>
              <a:defRPr>
                <a:solidFill>
                  <a:schemeClr val="dk1"/>
                </a:solidFill>
              </a:defRPr>
            </a:lvl4pPr>
            <a:lvl5pPr indent="-349250" lvl="4" marL="2286000">
              <a:spcBef>
                <a:spcPts val="2100"/>
              </a:spcBef>
              <a:spcAft>
                <a:spcPts val="0"/>
              </a:spcAft>
              <a:buClr>
                <a:schemeClr val="dk1"/>
              </a:buClr>
              <a:buSzPts val="1900"/>
              <a:buChar char="○"/>
              <a:defRPr>
                <a:solidFill>
                  <a:schemeClr val="dk1"/>
                </a:solidFill>
              </a:defRPr>
            </a:lvl5pPr>
            <a:lvl6pPr indent="-349250" lvl="5" marL="2743200">
              <a:spcBef>
                <a:spcPts val="2100"/>
              </a:spcBef>
              <a:spcAft>
                <a:spcPts val="0"/>
              </a:spcAft>
              <a:buClr>
                <a:schemeClr val="dk1"/>
              </a:buClr>
              <a:buSzPts val="1900"/>
              <a:buChar char="■"/>
              <a:defRPr>
                <a:solidFill>
                  <a:schemeClr val="dk1"/>
                </a:solidFill>
              </a:defRPr>
            </a:lvl6pPr>
            <a:lvl7pPr indent="-349250" lvl="6" marL="3200400">
              <a:spcBef>
                <a:spcPts val="2100"/>
              </a:spcBef>
              <a:spcAft>
                <a:spcPts val="0"/>
              </a:spcAft>
              <a:buClr>
                <a:schemeClr val="dk1"/>
              </a:buClr>
              <a:buSzPts val="1900"/>
              <a:buChar char="●"/>
              <a:defRPr>
                <a:solidFill>
                  <a:schemeClr val="dk1"/>
                </a:solidFill>
              </a:defRPr>
            </a:lvl7pPr>
            <a:lvl8pPr indent="-349250" lvl="7" marL="3657600">
              <a:spcBef>
                <a:spcPts val="2100"/>
              </a:spcBef>
              <a:spcAft>
                <a:spcPts val="0"/>
              </a:spcAft>
              <a:buClr>
                <a:schemeClr val="dk1"/>
              </a:buClr>
              <a:buSzPts val="1900"/>
              <a:buChar char="○"/>
              <a:defRPr>
                <a:solidFill>
                  <a:schemeClr val="dk1"/>
                </a:solidFill>
              </a:defRPr>
            </a:lvl8pPr>
            <a:lvl9pPr indent="-349250" lvl="8" marL="4114800">
              <a:spcBef>
                <a:spcPts val="2100"/>
              </a:spcBef>
              <a:spcAft>
                <a:spcPts val="2100"/>
              </a:spcAft>
              <a:buClr>
                <a:schemeClr val="dk1"/>
              </a:buClr>
              <a:buSzPts val="1900"/>
              <a:buChar char="■"/>
              <a:defRPr>
                <a:solidFill>
                  <a:schemeClr val="dk1"/>
                </a:solidFill>
              </a:defRPr>
            </a:lvl9pPr>
          </a:lstStyle>
          <a:p/>
        </p:txBody>
      </p:sp>
      <p:sp>
        <p:nvSpPr>
          <p:cNvPr id="119" name="Shape 119"/>
          <p:cNvSpPr txBox="1"/>
          <p:nvPr>
            <p:ph idx="12" type="sldNum"/>
          </p:nvPr>
        </p:nvSpPr>
        <p:spPr>
          <a:xfrm>
            <a:off x="11296610" y="6217622"/>
            <a:ext cx="731600" cy="5248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Shape 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3" name="Shape 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Shape 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 name="Shape 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Shape 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20" name="Shape 120"/>
        <p:cNvGrpSpPr/>
        <p:nvPr/>
      </p:nvGrpSpPr>
      <p:grpSpPr>
        <a:xfrm>
          <a:off x="0" y="0"/>
          <a:ext cx="0" cy="0"/>
          <a:chOff x="0" y="0"/>
          <a:chExt cx="0" cy="0"/>
        </a:xfrm>
      </p:grpSpPr>
      <p:sp>
        <p:nvSpPr>
          <p:cNvPr id="121" name="Shape 121"/>
          <p:cNvSpPr txBox="1"/>
          <p:nvPr>
            <p:ph idx="1" type="body"/>
          </p:nvPr>
        </p:nvSpPr>
        <p:spPr>
          <a:xfrm>
            <a:off x="415600" y="5640767"/>
            <a:ext cx="7998400" cy="806800"/>
          </a:xfrm>
          <a:prstGeom prst="rect">
            <a:avLst/>
          </a:prstGeom>
        </p:spPr>
        <p:txBody>
          <a:bodyPr anchorCtr="0" anchor="ctr" bIns="121900" lIns="121900" spcFirstLastPara="1" rIns="121900" wrap="square" tIns="121900"/>
          <a:lstStyle>
            <a:lvl1pPr indent="-228600" lvl="0" marL="457200">
              <a:lnSpc>
                <a:spcPct val="100000"/>
              </a:lnSpc>
              <a:spcBef>
                <a:spcPts val="0"/>
              </a:spcBef>
              <a:spcAft>
                <a:spcPts val="0"/>
              </a:spcAft>
              <a:buSzPts val="2400"/>
              <a:buNone/>
              <a:defRPr/>
            </a:lvl1pPr>
          </a:lstStyle>
          <a:p/>
        </p:txBody>
      </p:sp>
      <p:sp>
        <p:nvSpPr>
          <p:cNvPr id="122" name="Shape 122"/>
          <p:cNvSpPr txBox="1"/>
          <p:nvPr>
            <p:ph idx="12" type="sldNum"/>
          </p:nvPr>
        </p:nvSpPr>
        <p:spPr>
          <a:xfrm>
            <a:off x="11296610" y="6217622"/>
            <a:ext cx="731600" cy="5248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23" name="Shape 123"/>
        <p:cNvGrpSpPr/>
        <p:nvPr/>
      </p:nvGrpSpPr>
      <p:grpSpPr>
        <a:xfrm>
          <a:off x="0" y="0"/>
          <a:ext cx="0" cy="0"/>
          <a:chOff x="0" y="0"/>
          <a:chExt cx="0" cy="0"/>
        </a:xfrm>
      </p:grpSpPr>
      <p:sp>
        <p:nvSpPr>
          <p:cNvPr id="124" name="Shape 124"/>
          <p:cNvSpPr txBox="1"/>
          <p:nvPr>
            <p:ph hasCustomPrompt="1" type="title"/>
          </p:nvPr>
        </p:nvSpPr>
        <p:spPr>
          <a:xfrm>
            <a:off x="415600" y="1474833"/>
            <a:ext cx="11360800" cy="2618000"/>
          </a:xfrm>
          <a:prstGeom prst="rect">
            <a:avLst/>
          </a:prstGeom>
        </p:spPr>
        <p:txBody>
          <a:bodyPr anchorCtr="0" anchor="b" bIns="121900" lIns="121900" spcFirstLastPara="1" rIns="121900" wrap="square" tIns="121900"/>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125" name="Shape 125"/>
          <p:cNvSpPr txBox="1"/>
          <p:nvPr>
            <p:ph idx="1" type="body"/>
          </p:nvPr>
        </p:nvSpPr>
        <p:spPr>
          <a:xfrm>
            <a:off x="415600" y="4202967"/>
            <a:ext cx="11360800" cy="1734400"/>
          </a:xfrm>
          <a:prstGeom prst="rect">
            <a:avLst/>
          </a:prstGeom>
        </p:spPr>
        <p:txBody>
          <a:bodyPr anchorCtr="0" anchor="t" bIns="121900" lIns="121900" spcFirstLastPara="1" rIns="121900" wrap="square" tIns="121900"/>
          <a:lstStyle>
            <a:lvl1pPr indent="-381000" lvl="0" marL="457200" algn="ctr">
              <a:spcBef>
                <a:spcPts val="0"/>
              </a:spcBef>
              <a:spcAft>
                <a:spcPts val="0"/>
              </a:spcAft>
              <a:buSzPts val="2400"/>
              <a:buChar char="●"/>
              <a:defRPr/>
            </a:lvl1pPr>
            <a:lvl2pPr indent="-349250" lvl="1" marL="914400" algn="ctr">
              <a:spcBef>
                <a:spcPts val="2100"/>
              </a:spcBef>
              <a:spcAft>
                <a:spcPts val="0"/>
              </a:spcAft>
              <a:buSzPts val="1900"/>
              <a:buChar char="○"/>
              <a:defRPr/>
            </a:lvl2pPr>
            <a:lvl3pPr indent="-349250" lvl="2" marL="1371600" algn="ctr">
              <a:spcBef>
                <a:spcPts val="2100"/>
              </a:spcBef>
              <a:spcAft>
                <a:spcPts val="0"/>
              </a:spcAft>
              <a:buSzPts val="1900"/>
              <a:buChar char="■"/>
              <a:defRPr/>
            </a:lvl3pPr>
            <a:lvl4pPr indent="-349250" lvl="3" marL="1828800" algn="ctr">
              <a:spcBef>
                <a:spcPts val="2100"/>
              </a:spcBef>
              <a:spcAft>
                <a:spcPts val="0"/>
              </a:spcAft>
              <a:buSzPts val="1900"/>
              <a:buChar char="●"/>
              <a:defRPr/>
            </a:lvl4pPr>
            <a:lvl5pPr indent="-349250" lvl="4" marL="2286000" algn="ctr">
              <a:spcBef>
                <a:spcPts val="2100"/>
              </a:spcBef>
              <a:spcAft>
                <a:spcPts val="0"/>
              </a:spcAft>
              <a:buSzPts val="1900"/>
              <a:buChar char="○"/>
              <a:defRPr/>
            </a:lvl5pPr>
            <a:lvl6pPr indent="-349250" lvl="5" marL="2743200" algn="ctr">
              <a:spcBef>
                <a:spcPts val="2100"/>
              </a:spcBef>
              <a:spcAft>
                <a:spcPts val="0"/>
              </a:spcAft>
              <a:buSzPts val="1900"/>
              <a:buChar char="■"/>
              <a:defRPr/>
            </a:lvl6pPr>
            <a:lvl7pPr indent="-349250" lvl="6" marL="3200400" algn="ctr">
              <a:spcBef>
                <a:spcPts val="2100"/>
              </a:spcBef>
              <a:spcAft>
                <a:spcPts val="0"/>
              </a:spcAft>
              <a:buSzPts val="1900"/>
              <a:buChar char="●"/>
              <a:defRPr/>
            </a:lvl7pPr>
            <a:lvl8pPr indent="-349250" lvl="7" marL="3657600" algn="ctr">
              <a:spcBef>
                <a:spcPts val="2100"/>
              </a:spcBef>
              <a:spcAft>
                <a:spcPts val="0"/>
              </a:spcAft>
              <a:buSzPts val="1900"/>
              <a:buChar char="○"/>
              <a:defRPr/>
            </a:lvl8pPr>
            <a:lvl9pPr indent="-349250" lvl="8" marL="4114800" algn="ctr">
              <a:spcBef>
                <a:spcPts val="2100"/>
              </a:spcBef>
              <a:spcAft>
                <a:spcPts val="2100"/>
              </a:spcAft>
              <a:buSzPts val="1900"/>
              <a:buChar char="■"/>
              <a:defRPr/>
            </a:lvl9pPr>
          </a:lstStyle>
          <a:p/>
        </p:txBody>
      </p:sp>
      <p:sp>
        <p:nvSpPr>
          <p:cNvPr id="126" name="Shape 126"/>
          <p:cNvSpPr txBox="1"/>
          <p:nvPr>
            <p:ph idx="12" type="sldNum"/>
          </p:nvPr>
        </p:nvSpPr>
        <p:spPr>
          <a:xfrm>
            <a:off x="11296610" y="6217622"/>
            <a:ext cx="731600" cy="5248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7" name="Shape 127"/>
        <p:cNvGrpSpPr/>
        <p:nvPr/>
      </p:nvGrpSpPr>
      <p:grpSpPr>
        <a:xfrm>
          <a:off x="0" y="0"/>
          <a:ext cx="0" cy="0"/>
          <a:chOff x="0" y="0"/>
          <a:chExt cx="0" cy="0"/>
        </a:xfrm>
      </p:grpSpPr>
      <p:sp>
        <p:nvSpPr>
          <p:cNvPr id="128" name="Shape 128"/>
          <p:cNvSpPr txBox="1"/>
          <p:nvPr>
            <p:ph idx="12" type="sldNum"/>
          </p:nvPr>
        </p:nvSpPr>
        <p:spPr>
          <a:xfrm>
            <a:off x="11296610" y="6217622"/>
            <a:ext cx="731600" cy="5248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 name="Shape 27"/>
        <p:cNvGrpSpPr/>
        <p:nvPr/>
      </p:nvGrpSpPr>
      <p:grpSpPr>
        <a:xfrm>
          <a:off x="0" y="0"/>
          <a:ext cx="0" cy="0"/>
          <a:chOff x="0" y="0"/>
          <a:chExt cx="0" cy="0"/>
        </a:xfrm>
      </p:grpSpPr>
      <p:sp>
        <p:nvSpPr>
          <p:cNvPr id="28" name="Shape 2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9" name="Shape 2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30" name="Shape 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 name="Shape 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 name="Shape 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3" name="Shape 33"/>
        <p:cNvGrpSpPr/>
        <p:nvPr/>
      </p:nvGrpSpPr>
      <p:grpSpPr>
        <a:xfrm>
          <a:off x="0" y="0"/>
          <a:ext cx="0" cy="0"/>
          <a:chOff x="0" y="0"/>
          <a:chExt cx="0" cy="0"/>
        </a:xfrm>
      </p:grpSpPr>
      <p:sp>
        <p:nvSpPr>
          <p:cNvPr id="34" name="Shape 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5" name="Shape 3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6" name="Shape 3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7" name="Shape 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 name="Shape 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 name="Shape 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0" name="Shape 40"/>
        <p:cNvGrpSpPr/>
        <p:nvPr/>
      </p:nvGrpSpPr>
      <p:grpSpPr>
        <a:xfrm>
          <a:off x="0" y="0"/>
          <a:ext cx="0" cy="0"/>
          <a:chOff x="0" y="0"/>
          <a:chExt cx="0" cy="0"/>
        </a:xfrm>
      </p:grpSpPr>
      <p:sp>
        <p:nvSpPr>
          <p:cNvPr id="41" name="Shape 4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2" name="Shape 4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Shape 43"/>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Shape 4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5" name="Shape 4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 name="Shape 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7" name="Shape 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8" name="Shape 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 name="Shape 49"/>
        <p:cNvGrpSpPr/>
        <p:nvPr/>
      </p:nvGrpSpPr>
      <p:grpSpPr>
        <a:xfrm>
          <a:off x="0" y="0"/>
          <a:ext cx="0" cy="0"/>
          <a:chOff x="0" y="0"/>
          <a:chExt cx="0" cy="0"/>
        </a:xfrm>
      </p:grpSpPr>
      <p:sp>
        <p:nvSpPr>
          <p:cNvPr id="50" name="Shape 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Shape 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 name="Shape 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Shape 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Shape 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6" name="Shape 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7" name="Shape 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8" name="Shape 58"/>
        <p:cNvGrpSpPr/>
        <p:nvPr/>
      </p:nvGrpSpPr>
      <p:grpSpPr>
        <a:xfrm>
          <a:off x="0" y="0"/>
          <a:ext cx="0" cy="0"/>
          <a:chOff x="0" y="0"/>
          <a:chExt cx="0" cy="0"/>
        </a:xfrm>
      </p:grpSpPr>
      <p:sp>
        <p:nvSpPr>
          <p:cNvPr id="59" name="Shape 5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0" name="Shape 6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lstStyle>
            <a:lvl1pPr indent="-431800" lvl="0" marL="457200"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1" name="Shape 6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2" name="Shape 6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Shape 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4" name="Shape 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5" name="Shape 65"/>
        <p:cNvGrpSpPr/>
        <p:nvPr/>
      </p:nvGrpSpPr>
      <p:grpSpPr>
        <a:xfrm>
          <a:off x="0" y="0"/>
          <a:ext cx="0" cy="0"/>
          <a:chOff x="0" y="0"/>
          <a:chExt cx="0" cy="0"/>
        </a:xfrm>
      </p:grpSpPr>
      <p:sp>
        <p:nvSpPr>
          <p:cNvPr id="66" name="Shape 6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7" name="Shape 67"/>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Shape 6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9" name="Shape 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Shape 7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1" name="Shape 7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Shape 1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Shape 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Shape 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Shape 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rgbClr val="434343"/>
        </a:solidFill>
      </p:bgPr>
    </p:bg>
    <p:spTree>
      <p:nvGrpSpPr>
        <p:cNvPr id="84" name="Shape 84"/>
        <p:cNvGrpSpPr/>
        <p:nvPr/>
      </p:nvGrpSpPr>
      <p:grpSpPr>
        <a:xfrm>
          <a:off x="0" y="0"/>
          <a:ext cx="0" cy="0"/>
          <a:chOff x="0" y="0"/>
          <a:chExt cx="0" cy="0"/>
        </a:xfrm>
      </p:grpSpPr>
      <p:sp>
        <p:nvSpPr>
          <p:cNvPr id="85" name="Shape 85"/>
          <p:cNvSpPr txBox="1"/>
          <p:nvPr>
            <p:ph type="title"/>
          </p:nvPr>
        </p:nvSpPr>
        <p:spPr>
          <a:xfrm>
            <a:off x="415600" y="593367"/>
            <a:ext cx="11360800" cy="763600"/>
          </a:xfrm>
          <a:prstGeom prst="rect">
            <a:avLst/>
          </a:prstGeom>
          <a:noFill/>
          <a:ln>
            <a:noFill/>
          </a:ln>
        </p:spPr>
        <p:txBody>
          <a:bodyPr anchorCtr="0" anchor="t" bIns="121900" lIns="121900" spcFirstLastPara="1" rIns="121900" wrap="square" tIns="121900"/>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p:txBody>
      </p:sp>
      <p:sp>
        <p:nvSpPr>
          <p:cNvPr id="86" name="Shape 86"/>
          <p:cNvSpPr txBox="1"/>
          <p:nvPr>
            <p:ph idx="1" type="body"/>
          </p:nvPr>
        </p:nvSpPr>
        <p:spPr>
          <a:xfrm>
            <a:off x="415600" y="1536633"/>
            <a:ext cx="11360800" cy="4555200"/>
          </a:xfrm>
          <a:prstGeom prst="rect">
            <a:avLst/>
          </a:prstGeom>
          <a:noFill/>
          <a:ln>
            <a:noFill/>
          </a:ln>
        </p:spPr>
        <p:txBody>
          <a:bodyPr anchorCtr="0" anchor="t" bIns="121900" lIns="121900" spcFirstLastPara="1" rIns="121900" wrap="square" tIns="121900"/>
          <a:lstStyle>
            <a:lvl1pPr indent="-381000" lvl="0" marL="457200">
              <a:lnSpc>
                <a:spcPct val="115000"/>
              </a:lnSpc>
              <a:spcBef>
                <a:spcPts val="0"/>
              </a:spcBef>
              <a:spcAft>
                <a:spcPts val="0"/>
              </a:spcAft>
              <a:buClr>
                <a:schemeClr val="lt2"/>
              </a:buClr>
              <a:buSzPts val="2400"/>
              <a:buChar char="●"/>
              <a:defRPr sz="2400">
                <a:solidFill>
                  <a:schemeClr val="lt2"/>
                </a:solidFill>
              </a:defRPr>
            </a:lvl1pPr>
            <a:lvl2pPr indent="-349250" lvl="1" marL="914400">
              <a:lnSpc>
                <a:spcPct val="115000"/>
              </a:lnSpc>
              <a:spcBef>
                <a:spcPts val="2100"/>
              </a:spcBef>
              <a:spcAft>
                <a:spcPts val="0"/>
              </a:spcAft>
              <a:buClr>
                <a:schemeClr val="lt2"/>
              </a:buClr>
              <a:buSzPts val="1900"/>
              <a:buChar char="○"/>
              <a:defRPr sz="1900">
                <a:solidFill>
                  <a:schemeClr val="lt2"/>
                </a:solidFill>
              </a:defRPr>
            </a:lvl2pPr>
            <a:lvl3pPr indent="-349250" lvl="2" marL="1371600">
              <a:lnSpc>
                <a:spcPct val="115000"/>
              </a:lnSpc>
              <a:spcBef>
                <a:spcPts val="2100"/>
              </a:spcBef>
              <a:spcAft>
                <a:spcPts val="0"/>
              </a:spcAft>
              <a:buClr>
                <a:schemeClr val="lt2"/>
              </a:buClr>
              <a:buSzPts val="1900"/>
              <a:buChar char="■"/>
              <a:defRPr sz="1900">
                <a:solidFill>
                  <a:schemeClr val="lt2"/>
                </a:solidFill>
              </a:defRPr>
            </a:lvl3pPr>
            <a:lvl4pPr indent="-349250" lvl="3" marL="1828800">
              <a:lnSpc>
                <a:spcPct val="115000"/>
              </a:lnSpc>
              <a:spcBef>
                <a:spcPts val="2100"/>
              </a:spcBef>
              <a:spcAft>
                <a:spcPts val="0"/>
              </a:spcAft>
              <a:buClr>
                <a:schemeClr val="lt2"/>
              </a:buClr>
              <a:buSzPts val="1900"/>
              <a:buChar char="●"/>
              <a:defRPr sz="1900">
                <a:solidFill>
                  <a:schemeClr val="lt2"/>
                </a:solidFill>
              </a:defRPr>
            </a:lvl4pPr>
            <a:lvl5pPr indent="-349250" lvl="4" marL="2286000">
              <a:lnSpc>
                <a:spcPct val="115000"/>
              </a:lnSpc>
              <a:spcBef>
                <a:spcPts val="2100"/>
              </a:spcBef>
              <a:spcAft>
                <a:spcPts val="0"/>
              </a:spcAft>
              <a:buClr>
                <a:schemeClr val="lt2"/>
              </a:buClr>
              <a:buSzPts val="1900"/>
              <a:buChar char="○"/>
              <a:defRPr sz="1900">
                <a:solidFill>
                  <a:schemeClr val="lt2"/>
                </a:solidFill>
              </a:defRPr>
            </a:lvl5pPr>
            <a:lvl6pPr indent="-349250" lvl="5" marL="2743200">
              <a:lnSpc>
                <a:spcPct val="115000"/>
              </a:lnSpc>
              <a:spcBef>
                <a:spcPts val="2100"/>
              </a:spcBef>
              <a:spcAft>
                <a:spcPts val="0"/>
              </a:spcAft>
              <a:buClr>
                <a:schemeClr val="lt2"/>
              </a:buClr>
              <a:buSzPts val="1900"/>
              <a:buChar char="■"/>
              <a:defRPr sz="1900">
                <a:solidFill>
                  <a:schemeClr val="lt2"/>
                </a:solidFill>
              </a:defRPr>
            </a:lvl6pPr>
            <a:lvl7pPr indent="-349250" lvl="6" marL="3200400">
              <a:lnSpc>
                <a:spcPct val="115000"/>
              </a:lnSpc>
              <a:spcBef>
                <a:spcPts val="2100"/>
              </a:spcBef>
              <a:spcAft>
                <a:spcPts val="0"/>
              </a:spcAft>
              <a:buClr>
                <a:schemeClr val="lt2"/>
              </a:buClr>
              <a:buSzPts val="1900"/>
              <a:buChar char="●"/>
              <a:defRPr sz="1900">
                <a:solidFill>
                  <a:schemeClr val="lt2"/>
                </a:solidFill>
              </a:defRPr>
            </a:lvl7pPr>
            <a:lvl8pPr indent="-349250" lvl="7" marL="3657600">
              <a:lnSpc>
                <a:spcPct val="115000"/>
              </a:lnSpc>
              <a:spcBef>
                <a:spcPts val="2100"/>
              </a:spcBef>
              <a:spcAft>
                <a:spcPts val="0"/>
              </a:spcAft>
              <a:buClr>
                <a:schemeClr val="lt2"/>
              </a:buClr>
              <a:buSzPts val="1900"/>
              <a:buChar char="○"/>
              <a:defRPr sz="1900">
                <a:solidFill>
                  <a:schemeClr val="lt2"/>
                </a:solidFill>
              </a:defRPr>
            </a:lvl8pPr>
            <a:lvl9pPr indent="-349250" lvl="8" marL="4114800">
              <a:lnSpc>
                <a:spcPct val="115000"/>
              </a:lnSpc>
              <a:spcBef>
                <a:spcPts val="2100"/>
              </a:spcBef>
              <a:spcAft>
                <a:spcPts val="2100"/>
              </a:spcAft>
              <a:buClr>
                <a:schemeClr val="lt2"/>
              </a:buClr>
              <a:buSzPts val="1900"/>
              <a:buChar char="■"/>
              <a:defRPr sz="1900">
                <a:solidFill>
                  <a:schemeClr val="lt2"/>
                </a:solidFill>
              </a:defRPr>
            </a:lvl9pPr>
          </a:lstStyle>
          <a:p/>
        </p:txBody>
      </p:sp>
      <p:sp>
        <p:nvSpPr>
          <p:cNvPr id="87" name="Shape 87"/>
          <p:cNvSpPr txBox="1"/>
          <p:nvPr>
            <p:ph idx="12" type="sldNum"/>
          </p:nvPr>
        </p:nvSpPr>
        <p:spPr>
          <a:xfrm>
            <a:off x="11296610" y="6217622"/>
            <a:ext cx="731600" cy="524800"/>
          </a:xfrm>
          <a:prstGeom prst="rect">
            <a:avLst/>
          </a:prstGeom>
          <a:noFill/>
          <a:ln>
            <a:noFill/>
          </a:ln>
        </p:spPr>
        <p:txBody>
          <a:bodyPr anchorCtr="0" anchor="ctr" bIns="121900" lIns="121900" spcFirstLastPara="1" rIns="121900" wrap="square" tIns="121900">
            <a:noAutofit/>
          </a:bodyPr>
          <a:lstStyle>
            <a:lvl1pPr lvl="0" algn="r">
              <a:buNone/>
              <a:defRPr sz="1300">
                <a:solidFill>
                  <a:schemeClr val="lt2"/>
                </a:solidFill>
              </a:defRPr>
            </a:lvl1pPr>
            <a:lvl2pPr lvl="1" algn="r">
              <a:buNone/>
              <a:defRPr sz="1300">
                <a:solidFill>
                  <a:schemeClr val="lt2"/>
                </a:solidFill>
              </a:defRPr>
            </a:lvl2pPr>
            <a:lvl3pPr lvl="2" algn="r">
              <a:buNone/>
              <a:defRPr sz="1300">
                <a:solidFill>
                  <a:schemeClr val="lt2"/>
                </a:solidFill>
              </a:defRPr>
            </a:lvl3pPr>
            <a:lvl4pPr lvl="3" algn="r">
              <a:buNone/>
              <a:defRPr sz="1300">
                <a:solidFill>
                  <a:schemeClr val="lt2"/>
                </a:solidFill>
              </a:defRPr>
            </a:lvl4pPr>
            <a:lvl5pPr lvl="4" algn="r">
              <a:buNone/>
              <a:defRPr sz="1300">
                <a:solidFill>
                  <a:schemeClr val="lt2"/>
                </a:solidFill>
              </a:defRPr>
            </a:lvl5pPr>
            <a:lvl6pPr lvl="5" algn="r">
              <a:buNone/>
              <a:defRPr sz="1300">
                <a:solidFill>
                  <a:schemeClr val="lt2"/>
                </a:solidFill>
              </a:defRPr>
            </a:lvl6pPr>
            <a:lvl7pPr lvl="6" algn="r">
              <a:buNone/>
              <a:defRPr sz="1300">
                <a:solidFill>
                  <a:schemeClr val="lt2"/>
                </a:solidFill>
              </a:defRPr>
            </a:lvl7pPr>
            <a:lvl8pPr lvl="7" algn="r">
              <a:buNone/>
              <a:defRPr sz="1300">
                <a:solidFill>
                  <a:schemeClr val="lt2"/>
                </a:solidFill>
              </a:defRPr>
            </a:lvl8pPr>
            <a:lvl9pPr lvl="8" algn="r">
              <a:buNone/>
              <a:defRPr sz="1300">
                <a:solidFill>
                  <a:schemeClr val="lt2"/>
                </a:solidFill>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3.jpg"/><Relationship Id="rId4" Type="http://schemas.openxmlformats.org/officeDocument/2006/relationships/image" Target="../media/image4.jpg"/><Relationship Id="rId5" Type="http://schemas.openxmlformats.org/officeDocument/2006/relationships/image" Target="../media/image13.jpg"/><Relationship Id="rId6" Type="http://schemas.openxmlformats.org/officeDocument/2006/relationships/image" Target="../media/image24.jpg"/><Relationship Id="rId7" Type="http://schemas.openxmlformats.org/officeDocument/2006/relationships/image" Target="../media/image25.jpg"/><Relationship Id="rId8"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5.jpg"/><Relationship Id="rId4" Type="http://schemas.openxmlformats.org/officeDocument/2006/relationships/image" Target="../media/image21.png"/><Relationship Id="rId5"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9.jpg"/><Relationship Id="rId4" Type="http://schemas.openxmlformats.org/officeDocument/2006/relationships/image" Target="../media/image22.jpg"/><Relationship Id="rId5" Type="http://schemas.openxmlformats.org/officeDocument/2006/relationships/image" Target="../media/image23.jpg"/><Relationship Id="rId6" Type="http://schemas.openxmlformats.org/officeDocument/2006/relationships/image" Target="../media/image9.jpg"/><Relationship Id="rId7" Type="http://schemas.openxmlformats.org/officeDocument/2006/relationships/image" Target="../media/image7.png"/><Relationship Id="rId8"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8.jpg"/><Relationship Id="rId4" Type="http://schemas.openxmlformats.org/officeDocument/2006/relationships/image" Target="../media/image11.png"/><Relationship Id="rId5" Type="http://schemas.openxmlformats.org/officeDocument/2006/relationships/image" Target="../media/image8.png"/><Relationship Id="rId6"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0.jpg"/><Relationship Id="rId4" Type="http://schemas.openxmlformats.org/officeDocument/2006/relationships/image" Target="../media/image6.jpg"/><Relationship Id="rId5" Type="http://schemas.openxmlformats.org/officeDocument/2006/relationships/image" Target="../media/image16.png"/><Relationship Id="rId6" Type="http://schemas.openxmlformats.org/officeDocument/2006/relationships/image" Target="../media/image12.png"/><Relationship Id="rId7"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Shape 133"/>
          <p:cNvSpPr txBox="1"/>
          <p:nvPr>
            <p:ph type="ctrTitle"/>
          </p:nvPr>
        </p:nvSpPr>
        <p:spPr>
          <a:xfrm>
            <a:off x="415600" y="225733"/>
            <a:ext cx="11360700" cy="868800"/>
          </a:xfrm>
          <a:prstGeom prst="rect">
            <a:avLst/>
          </a:prstGeom>
        </p:spPr>
        <p:txBody>
          <a:bodyPr anchorCtr="0" anchor="b" bIns="121900" lIns="121900" spcFirstLastPara="1" rIns="121900" wrap="square" tIns="121900">
            <a:noAutofit/>
          </a:bodyPr>
          <a:lstStyle/>
          <a:p>
            <a:pPr indent="0" lvl="0" marL="0" rtl="0">
              <a:spcBef>
                <a:spcPts val="0"/>
              </a:spcBef>
              <a:spcAft>
                <a:spcPts val="0"/>
              </a:spcAft>
              <a:buNone/>
            </a:pPr>
            <a:r>
              <a:rPr b="1" lang="en-US" sz="4800">
                <a:solidFill>
                  <a:srgbClr val="FFFFFF"/>
                </a:solidFill>
                <a:latin typeface="Didact Gothic"/>
                <a:ea typeface="Didact Gothic"/>
                <a:cs typeface="Didact Gothic"/>
                <a:sym typeface="Didact Gothic"/>
              </a:rPr>
              <a:t>Introduction</a:t>
            </a:r>
            <a:endParaRPr sz="4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Shape 201"/>
          <p:cNvSpPr txBox="1"/>
          <p:nvPr>
            <p:ph type="title"/>
          </p:nvPr>
        </p:nvSpPr>
        <p:spPr>
          <a:xfrm>
            <a:off x="353533" y="0"/>
            <a:ext cx="11583200" cy="9204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b="1" lang="en-US" sz="4800">
                <a:solidFill>
                  <a:srgbClr val="FFFFFF"/>
                </a:solidFill>
                <a:latin typeface="Didact Gothic"/>
                <a:ea typeface="Didact Gothic"/>
                <a:cs typeface="Didact Gothic"/>
                <a:sym typeface="Didact Gothic"/>
              </a:rPr>
              <a:t>Design</a:t>
            </a:r>
            <a:endParaRPr b="1" sz="4800">
              <a:solidFill>
                <a:srgbClr val="FFFFFF"/>
              </a:solidFill>
              <a:latin typeface="Didact Gothic"/>
              <a:ea typeface="Didact Gothic"/>
              <a:cs typeface="Didact Gothic"/>
              <a:sym typeface="Didact Gothic"/>
            </a:endParaRPr>
          </a:p>
          <a:p>
            <a:pPr indent="0" lvl="0" marL="0" rtl="0" algn="ctr">
              <a:spcBef>
                <a:spcPts val="0"/>
              </a:spcBef>
              <a:spcAft>
                <a:spcPts val="0"/>
              </a:spcAft>
              <a:buNone/>
            </a:pPr>
            <a:r>
              <a:t/>
            </a:r>
            <a:endParaRPr b="1" sz="6400">
              <a:solidFill>
                <a:srgbClr val="222222"/>
              </a:solidFill>
              <a:highlight>
                <a:srgbClr val="FFFFFF"/>
              </a:highlight>
              <a:latin typeface="Didact Gothic"/>
              <a:ea typeface="Didact Gothic"/>
              <a:cs typeface="Didact Gothic"/>
              <a:sym typeface="Didact Gothic"/>
            </a:endParaRPr>
          </a:p>
          <a:p>
            <a:pPr indent="0" lvl="0" marL="0" rtl="0" algn="ctr">
              <a:spcBef>
                <a:spcPts val="0"/>
              </a:spcBef>
              <a:spcAft>
                <a:spcPts val="0"/>
              </a:spcAft>
              <a:buNone/>
            </a:pPr>
            <a:r>
              <a:t/>
            </a:r>
            <a:endParaRPr b="1" sz="6300">
              <a:solidFill>
                <a:srgbClr val="222222"/>
              </a:solidFill>
              <a:highlight>
                <a:srgbClr val="FFFFFF"/>
              </a:highlight>
              <a:latin typeface="Nunito"/>
              <a:ea typeface="Nunito"/>
              <a:cs typeface="Nunito"/>
              <a:sym typeface="Nunito"/>
            </a:endParaRPr>
          </a:p>
          <a:p>
            <a:pPr indent="0" lvl="0" marL="0" rtl="0">
              <a:spcBef>
                <a:spcPts val="0"/>
              </a:spcBef>
              <a:spcAft>
                <a:spcPts val="0"/>
              </a:spcAft>
              <a:buNone/>
            </a:pPr>
            <a:r>
              <a:t/>
            </a:r>
            <a:endParaRPr sz="6400">
              <a:latin typeface="Nunito"/>
              <a:ea typeface="Nunito"/>
              <a:cs typeface="Nunito"/>
              <a:sym typeface="Nunito"/>
            </a:endParaRPr>
          </a:p>
        </p:txBody>
      </p:sp>
      <p:pic>
        <p:nvPicPr>
          <p:cNvPr id="202" name="Shape 202"/>
          <p:cNvPicPr preferRelativeResize="0"/>
          <p:nvPr/>
        </p:nvPicPr>
        <p:blipFill>
          <a:blip r:embed="rId3">
            <a:alphaModFix/>
          </a:blip>
          <a:stretch>
            <a:fillRect/>
          </a:stretch>
        </p:blipFill>
        <p:spPr>
          <a:xfrm>
            <a:off x="4799733" y="1043400"/>
            <a:ext cx="2080267" cy="1862910"/>
          </a:xfrm>
          <a:prstGeom prst="rect">
            <a:avLst/>
          </a:prstGeom>
          <a:noFill/>
          <a:ln>
            <a:noFill/>
          </a:ln>
        </p:spPr>
      </p:pic>
      <p:pic>
        <p:nvPicPr>
          <p:cNvPr id="203" name="Shape 203"/>
          <p:cNvPicPr preferRelativeResize="0"/>
          <p:nvPr/>
        </p:nvPicPr>
        <p:blipFill>
          <a:blip r:embed="rId4">
            <a:alphaModFix/>
          </a:blip>
          <a:stretch>
            <a:fillRect/>
          </a:stretch>
        </p:blipFill>
        <p:spPr>
          <a:xfrm>
            <a:off x="7360983" y="1043400"/>
            <a:ext cx="2080267" cy="1862896"/>
          </a:xfrm>
          <a:prstGeom prst="rect">
            <a:avLst/>
          </a:prstGeom>
          <a:noFill/>
          <a:ln>
            <a:noFill/>
          </a:ln>
        </p:spPr>
      </p:pic>
      <p:pic>
        <p:nvPicPr>
          <p:cNvPr id="204" name="Shape 204"/>
          <p:cNvPicPr preferRelativeResize="0"/>
          <p:nvPr/>
        </p:nvPicPr>
        <p:blipFill>
          <a:blip r:embed="rId5">
            <a:alphaModFix/>
          </a:blip>
          <a:stretch>
            <a:fillRect/>
          </a:stretch>
        </p:blipFill>
        <p:spPr>
          <a:xfrm>
            <a:off x="9856567" y="1043400"/>
            <a:ext cx="2080267" cy="1862934"/>
          </a:xfrm>
          <a:prstGeom prst="rect">
            <a:avLst/>
          </a:prstGeom>
          <a:noFill/>
          <a:ln>
            <a:noFill/>
          </a:ln>
        </p:spPr>
      </p:pic>
      <p:pic>
        <p:nvPicPr>
          <p:cNvPr id="205" name="Shape 205"/>
          <p:cNvPicPr preferRelativeResize="0"/>
          <p:nvPr/>
        </p:nvPicPr>
        <p:blipFill rotWithShape="1">
          <a:blip r:embed="rId6">
            <a:alphaModFix/>
          </a:blip>
          <a:srcRect b="50627" l="0" r="0" t="0"/>
          <a:stretch/>
        </p:blipFill>
        <p:spPr>
          <a:xfrm>
            <a:off x="418000" y="5464000"/>
            <a:ext cx="4061969" cy="1163832"/>
          </a:xfrm>
          <a:prstGeom prst="rect">
            <a:avLst/>
          </a:prstGeom>
          <a:noFill/>
          <a:ln>
            <a:noFill/>
          </a:ln>
        </p:spPr>
      </p:pic>
      <p:pic>
        <p:nvPicPr>
          <p:cNvPr id="206" name="Shape 206"/>
          <p:cNvPicPr preferRelativeResize="0"/>
          <p:nvPr/>
        </p:nvPicPr>
        <p:blipFill>
          <a:blip r:embed="rId7">
            <a:alphaModFix/>
          </a:blip>
          <a:stretch>
            <a:fillRect/>
          </a:stretch>
        </p:blipFill>
        <p:spPr>
          <a:xfrm>
            <a:off x="418000" y="1043400"/>
            <a:ext cx="4061970" cy="4481469"/>
          </a:xfrm>
          <a:prstGeom prst="rect">
            <a:avLst/>
          </a:prstGeom>
          <a:noFill/>
          <a:ln>
            <a:noFill/>
          </a:ln>
        </p:spPr>
      </p:pic>
      <p:pic>
        <p:nvPicPr>
          <p:cNvPr id="207" name="Shape 207"/>
          <p:cNvPicPr preferRelativeResize="0"/>
          <p:nvPr/>
        </p:nvPicPr>
        <p:blipFill rotWithShape="1">
          <a:blip r:embed="rId8">
            <a:alphaModFix/>
          </a:blip>
          <a:srcRect b="0" l="2901" r="18881" t="0"/>
          <a:stretch/>
        </p:blipFill>
        <p:spPr>
          <a:xfrm>
            <a:off x="4799729" y="4071199"/>
            <a:ext cx="7202766" cy="255663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Shape 212"/>
          <p:cNvSpPr txBox="1"/>
          <p:nvPr>
            <p:ph type="title"/>
          </p:nvPr>
        </p:nvSpPr>
        <p:spPr>
          <a:xfrm>
            <a:off x="415600" y="95500"/>
            <a:ext cx="11360800" cy="7636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b="1" lang="en-US" sz="4800">
                <a:solidFill>
                  <a:srgbClr val="FFFFFF"/>
                </a:solidFill>
                <a:latin typeface="Didact Gothic"/>
                <a:ea typeface="Didact Gothic"/>
                <a:cs typeface="Didact Gothic"/>
                <a:sym typeface="Didact Gothic"/>
              </a:rPr>
              <a:t>Content Migration</a:t>
            </a:r>
            <a:endParaRPr b="1" sz="4800">
              <a:solidFill>
                <a:srgbClr val="FFFFFF"/>
              </a:solidFill>
              <a:latin typeface="Nunito"/>
              <a:ea typeface="Nunito"/>
              <a:cs typeface="Nunito"/>
              <a:sym typeface="Nunito"/>
            </a:endParaRPr>
          </a:p>
          <a:p>
            <a:pPr indent="0" lvl="0" marL="0" rtl="0">
              <a:spcBef>
                <a:spcPts val="0"/>
              </a:spcBef>
              <a:spcAft>
                <a:spcPts val="0"/>
              </a:spcAft>
              <a:buNone/>
            </a:pPr>
            <a:r>
              <a:t/>
            </a:r>
            <a:endParaRPr sz="6400">
              <a:latin typeface="Nunito"/>
              <a:ea typeface="Nunito"/>
              <a:cs typeface="Nunito"/>
              <a:sym typeface="Nunito"/>
            </a:endParaRPr>
          </a:p>
        </p:txBody>
      </p:sp>
      <p:sp>
        <p:nvSpPr>
          <p:cNvPr id="213" name="Shape 213"/>
          <p:cNvSpPr txBox="1"/>
          <p:nvPr/>
        </p:nvSpPr>
        <p:spPr>
          <a:xfrm>
            <a:off x="221800" y="1050100"/>
            <a:ext cx="3662800" cy="858000"/>
          </a:xfrm>
          <a:prstGeom prst="rect">
            <a:avLst/>
          </a:prstGeom>
          <a:noFill/>
          <a:ln>
            <a:noFill/>
          </a:ln>
        </p:spPr>
        <p:txBody>
          <a:bodyPr anchorCtr="0" anchor="t" bIns="121900" lIns="121900" spcFirstLastPara="1" rIns="121900" wrap="square" tIns="121900">
            <a:noAutofit/>
          </a:bodyPr>
          <a:lstStyle/>
          <a:p>
            <a:pPr indent="0" lvl="0" marL="0">
              <a:spcBef>
                <a:spcPts val="0"/>
              </a:spcBef>
              <a:spcAft>
                <a:spcPts val="0"/>
              </a:spcAft>
              <a:buNone/>
            </a:pPr>
            <a:r>
              <a:rPr lang="en-US" sz="2400">
                <a:solidFill>
                  <a:srgbClr val="FFFFFF"/>
                </a:solidFill>
                <a:latin typeface="Didact Gothic"/>
                <a:ea typeface="Didact Gothic"/>
                <a:cs typeface="Didact Gothic"/>
                <a:sym typeface="Didact Gothic"/>
              </a:rPr>
              <a:t>144 pages split between 3</a:t>
            </a:r>
            <a:endParaRPr sz="2400">
              <a:solidFill>
                <a:srgbClr val="FFFFFF"/>
              </a:solidFill>
              <a:latin typeface="Didact Gothic"/>
              <a:ea typeface="Didact Gothic"/>
              <a:cs typeface="Didact Gothic"/>
              <a:sym typeface="Didact Gothic"/>
            </a:endParaRPr>
          </a:p>
        </p:txBody>
      </p:sp>
      <p:pic>
        <p:nvPicPr>
          <p:cNvPr id="214" name="Shape 214"/>
          <p:cNvPicPr preferRelativeResize="0"/>
          <p:nvPr/>
        </p:nvPicPr>
        <p:blipFill>
          <a:blip r:embed="rId3">
            <a:alphaModFix/>
          </a:blip>
          <a:stretch>
            <a:fillRect/>
          </a:stretch>
        </p:blipFill>
        <p:spPr>
          <a:xfrm>
            <a:off x="3986167" y="1151700"/>
            <a:ext cx="1528400" cy="1324855"/>
          </a:xfrm>
          <a:prstGeom prst="rect">
            <a:avLst/>
          </a:prstGeom>
          <a:noFill/>
          <a:ln>
            <a:noFill/>
          </a:ln>
        </p:spPr>
      </p:pic>
      <p:pic>
        <p:nvPicPr>
          <p:cNvPr id="215" name="Shape 215"/>
          <p:cNvPicPr preferRelativeResize="0"/>
          <p:nvPr/>
        </p:nvPicPr>
        <p:blipFill>
          <a:blip r:embed="rId4">
            <a:alphaModFix/>
          </a:blip>
          <a:stretch>
            <a:fillRect/>
          </a:stretch>
        </p:blipFill>
        <p:spPr>
          <a:xfrm>
            <a:off x="221800" y="2638400"/>
            <a:ext cx="5323951" cy="3855966"/>
          </a:xfrm>
          <a:prstGeom prst="rect">
            <a:avLst/>
          </a:prstGeom>
          <a:noFill/>
          <a:ln>
            <a:noFill/>
          </a:ln>
        </p:spPr>
      </p:pic>
      <p:pic>
        <p:nvPicPr>
          <p:cNvPr id="216" name="Shape 216"/>
          <p:cNvPicPr preferRelativeResize="0"/>
          <p:nvPr/>
        </p:nvPicPr>
        <p:blipFill>
          <a:blip r:embed="rId5">
            <a:alphaModFix/>
          </a:blip>
          <a:stretch>
            <a:fillRect/>
          </a:stretch>
        </p:blipFill>
        <p:spPr>
          <a:xfrm>
            <a:off x="6146103" y="2638400"/>
            <a:ext cx="5780430" cy="3855966"/>
          </a:xfrm>
          <a:prstGeom prst="rect">
            <a:avLst/>
          </a:prstGeom>
          <a:noFill/>
          <a:ln>
            <a:noFill/>
          </a:ln>
        </p:spPr>
      </p:pic>
      <p:sp>
        <p:nvSpPr>
          <p:cNvPr id="217" name="Shape 217"/>
          <p:cNvSpPr txBox="1"/>
          <p:nvPr/>
        </p:nvSpPr>
        <p:spPr>
          <a:xfrm>
            <a:off x="6138933" y="1542783"/>
            <a:ext cx="3599600" cy="1008000"/>
          </a:xfrm>
          <a:prstGeom prst="rect">
            <a:avLst/>
          </a:prstGeom>
          <a:noFill/>
          <a:ln>
            <a:noFill/>
          </a:ln>
        </p:spPr>
        <p:txBody>
          <a:bodyPr anchorCtr="0" anchor="t" bIns="121900" lIns="121900" spcFirstLastPara="1" rIns="121900" wrap="square" tIns="121900">
            <a:noAutofit/>
          </a:bodyPr>
          <a:lstStyle/>
          <a:p>
            <a:pPr indent="0" lvl="0" marL="0">
              <a:spcBef>
                <a:spcPts val="0"/>
              </a:spcBef>
              <a:spcAft>
                <a:spcPts val="0"/>
              </a:spcAft>
              <a:buNone/>
            </a:pPr>
            <a:r>
              <a:rPr lang="en-US" sz="1900">
                <a:solidFill>
                  <a:srgbClr val="FFFFFF"/>
                </a:solidFill>
                <a:latin typeface="Didact Gothic"/>
                <a:ea typeface="Didact Gothic"/>
                <a:cs typeface="Didact Gothic"/>
                <a:sym typeface="Didact Gothic"/>
              </a:rPr>
              <a:t>Josh - 47%</a:t>
            </a:r>
            <a:endParaRPr sz="1900">
              <a:solidFill>
                <a:srgbClr val="FFFFFF"/>
              </a:solidFill>
              <a:latin typeface="Didact Gothic"/>
              <a:ea typeface="Didact Gothic"/>
              <a:cs typeface="Didact Gothic"/>
              <a:sym typeface="Didact Gothic"/>
            </a:endParaRPr>
          </a:p>
          <a:p>
            <a:pPr indent="0" lvl="0" marL="0">
              <a:spcBef>
                <a:spcPts val="0"/>
              </a:spcBef>
              <a:spcAft>
                <a:spcPts val="0"/>
              </a:spcAft>
              <a:buNone/>
            </a:pPr>
            <a:r>
              <a:rPr lang="en-US" sz="1900">
                <a:solidFill>
                  <a:srgbClr val="FFFFFF"/>
                </a:solidFill>
                <a:latin typeface="Didact Gothic"/>
                <a:ea typeface="Didact Gothic"/>
                <a:cs typeface="Didact Gothic"/>
                <a:sym typeface="Didact Gothic"/>
              </a:rPr>
              <a:t>Evalyn - 30%</a:t>
            </a:r>
            <a:endParaRPr sz="1900">
              <a:solidFill>
                <a:srgbClr val="FFFFFF"/>
              </a:solidFill>
              <a:latin typeface="Didact Gothic"/>
              <a:ea typeface="Didact Gothic"/>
              <a:cs typeface="Didact Gothic"/>
              <a:sym typeface="Didact Gothic"/>
            </a:endParaRPr>
          </a:p>
          <a:p>
            <a:pPr indent="0" lvl="0" marL="0" rtl="0">
              <a:spcBef>
                <a:spcPts val="0"/>
              </a:spcBef>
              <a:spcAft>
                <a:spcPts val="0"/>
              </a:spcAft>
              <a:buNone/>
            </a:pPr>
            <a:r>
              <a:rPr lang="en-US" sz="1900">
                <a:solidFill>
                  <a:srgbClr val="FFFFFF"/>
                </a:solidFill>
                <a:latin typeface="Didact Gothic"/>
                <a:ea typeface="Didact Gothic"/>
                <a:cs typeface="Didact Gothic"/>
                <a:sym typeface="Didact Gothic"/>
              </a:rPr>
              <a:t>Nicole -22%</a:t>
            </a:r>
            <a:endParaRPr sz="1900">
              <a:solidFill>
                <a:srgbClr val="FFFFFF"/>
              </a:solidFill>
              <a:latin typeface="Didact Gothic"/>
              <a:ea typeface="Didact Gothic"/>
              <a:cs typeface="Didact Gothic"/>
              <a:sym typeface="Didact Gothic"/>
            </a:endParaRPr>
          </a:p>
        </p:txBody>
      </p:sp>
      <p:sp>
        <p:nvSpPr>
          <p:cNvPr id="218" name="Shape 218"/>
          <p:cNvSpPr txBox="1"/>
          <p:nvPr/>
        </p:nvSpPr>
        <p:spPr>
          <a:xfrm>
            <a:off x="6071733" y="1034350"/>
            <a:ext cx="3910400" cy="420800"/>
          </a:xfrm>
          <a:prstGeom prst="rect">
            <a:avLst/>
          </a:prstGeom>
          <a:noFill/>
          <a:ln>
            <a:noFill/>
          </a:ln>
        </p:spPr>
        <p:txBody>
          <a:bodyPr anchorCtr="0" anchor="t" bIns="121900" lIns="121900" spcFirstLastPara="1" rIns="121900" wrap="square" tIns="121900">
            <a:noAutofit/>
          </a:bodyPr>
          <a:lstStyle/>
          <a:p>
            <a:pPr indent="0" lvl="0" marL="0" rtl="0">
              <a:spcBef>
                <a:spcPts val="0"/>
              </a:spcBef>
              <a:spcAft>
                <a:spcPts val="0"/>
              </a:spcAft>
              <a:buNone/>
            </a:pPr>
            <a:r>
              <a:rPr lang="en-US" sz="2400">
                <a:solidFill>
                  <a:srgbClr val="FFFFFF"/>
                </a:solidFill>
                <a:latin typeface="Didact Gothic"/>
                <a:ea typeface="Didact Gothic"/>
                <a:cs typeface="Didact Gothic"/>
                <a:sym typeface="Didact Gothic"/>
              </a:rPr>
              <a:t>Breakdown:</a:t>
            </a:r>
            <a:endParaRPr sz="2400">
              <a:solidFill>
                <a:srgbClr val="FFFFFF"/>
              </a:solidFill>
              <a:latin typeface="Didact Gothic"/>
              <a:ea typeface="Didact Gothic"/>
              <a:cs typeface="Didact Gothic"/>
              <a:sym typeface="Didact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Shape 2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Content Management System </a:t>
            </a:r>
            <a:endParaRPr/>
          </a:p>
        </p:txBody>
      </p:sp>
      <p:sp>
        <p:nvSpPr>
          <p:cNvPr id="225" name="Shape 22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50800" lvl="0" marL="228600" marR="0" rtl="0" algn="l">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Shape 2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Site Map or Info Architecture </a:t>
            </a:r>
            <a:endParaRPr/>
          </a:p>
        </p:txBody>
      </p:sp>
      <p:sp>
        <p:nvSpPr>
          <p:cNvPr id="232" name="Shape 23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50800" lvl="0" marL="228600" marR="0" rtl="0" algn="l">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Shape 2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Responsive / Mobile </a:t>
            </a:r>
            <a:endParaRPr/>
          </a:p>
        </p:txBody>
      </p:sp>
      <p:sp>
        <p:nvSpPr>
          <p:cNvPr id="239" name="Shape 23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50800" lvl="0" marL="228600" marR="0" rtl="0" algn="l">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Shape 2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Site Feature #1 ( RescueGroups API ) </a:t>
            </a:r>
            <a:endParaRPr/>
          </a:p>
        </p:txBody>
      </p:sp>
      <p:sp>
        <p:nvSpPr>
          <p:cNvPr id="246" name="Shape 24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50800" lvl="0" marL="228600" marR="0" rtl="0" algn="l">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Shape 2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Site Feature #2 ( WordPress Theme ) </a:t>
            </a:r>
            <a:endParaRPr/>
          </a:p>
        </p:txBody>
      </p:sp>
      <p:sp>
        <p:nvSpPr>
          <p:cNvPr id="253" name="Shape 25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50800" lvl="0" marL="228600" marR="0" rtl="0" algn="l">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Shape 25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Site Feature #3 ( GoogleMaps API ) </a:t>
            </a:r>
            <a:endParaRPr/>
          </a:p>
        </p:txBody>
      </p:sp>
      <p:sp>
        <p:nvSpPr>
          <p:cNvPr id="260" name="Shape 26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50800" lvl="0" marL="228600" marR="0" rtl="0" algn="l">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Shape 26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Site Feature #4 (  ) </a:t>
            </a:r>
            <a:endParaRPr/>
          </a:p>
        </p:txBody>
      </p:sp>
      <p:sp>
        <p:nvSpPr>
          <p:cNvPr id="267" name="Shape 26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50800" lvl="0" marL="228600" marR="0" rtl="0" algn="l">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Shape 27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Conclusion</a:t>
            </a:r>
            <a:endParaRPr/>
          </a:p>
        </p:txBody>
      </p:sp>
      <p:sp>
        <p:nvSpPr>
          <p:cNvPr id="274" name="Shape 27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50800" lvl="0" marL="228600" marR="0" rtl="0" algn="l">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Shape 138"/>
          <p:cNvSpPr txBox="1"/>
          <p:nvPr>
            <p:ph type="ctrTitle"/>
          </p:nvPr>
        </p:nvSpPr>
        <p:spPr>
          <a:xfrm>
            <a:off x="415600" y="225733"/>
            <a:ext cx="11360700" cy="868800"/>
          </a:xfrm>
          <a:prstGeom prst="rect">
            <a:avLst/>
          </a:prstGeom>
        </p:spPr>
        <p:txBody>
          <a:bodyPr anchorCtr="0" anchor="b" bIns="121900" lIns="121900" spcFirstLastPara="1" rIns="121900" wrap="square" tIns="121900">
            <a:noAutofit/>
          </a:bodyPr>
          <a:lstStyle/>
          <a:p>
            <a:pPr indent="0" lvl="0" marL="0" rtl="0">
              <a:spcBef>
                <a:spcPts val="0"/>
              </a:spcBef>
              <a:spcAft>
                <a:spcPts val="0"/>
              </a:spcAft>
              <a:buNone/>
            </a:pPr>
            <a:r>
              <a:rPr b="1" lang="en-US" sz="4800">
                <a:solidFill>
                  <a:srgbClr val="FFFFFF"/>
                </a:solidFill>
                <a:latin typeface="Didact Gothic"/>
                <a:ea typeface="Didact Gothic"/>
                <a:cs typeface="Didact Gothic"/>
                <a:sym typeface="Didact Gothic"/>
              </a:rPr>
              <a:t>Original Site</a:t>
            </a:r>
            <a:endParaRPr b="1" sz="4800">
              <a:solidFill>
                <a:srgbClr val="FFFFFF"/>
              </a:solidFill>
              <a:latin typeface="Didact Gothic"/>
              <a:ea typeface="Didact Gothic"/>
              <a:cs typeface="Didact Gothic"/>
              <a:sym typeface="Didact Gothic"/>
            </a:endParaRPr>
          </a:p>
        </p:txBody>
      </p:sp>
      <p:pic>
        <p:nvPicPr>
          <p:cNvPr id="139" name="Shape 139"/>
          <p:cNvPicPr preferRelativeResize="0"/>
          <p:nvPr/>
        </p:nvPicPr>
        <p:blipFill>
          <a:blip r:embed="rId3">
            <a:alphaModFix/>
          </a:blip>
          <a:stretch>
            <a:fillRect/>
          </a:stretch>
        </p:blipFill>
        <p:spPr>
          <a:xfrm>
            <a:off x="2143719" y="1825625"/>
            <a:ext cx="6962157" cy="435134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Shape 144"/>
          <p:cNvSpPr txBox="1"/>
          <p:nvPr>
            <p:ph type="ctrTitle"/>
          </p:nvPr>
        </p:nvSpPr>
        <p:spPr>
          <a:xfrm>
            <a:off x="415600" y="225733"/>
            <a:ext cx="11360700" cy="868800"/>
          </a:xfrm>
          <a:prstGeom prst="rect">
            <a:avLst/>
          </a:prstGeom>
        </p:spPr>
        <p:txBody>
          <a:bodyPr anchorCtr="0" anchor="b" bIns="121900" lIns="121900" spcFirstLastPara="1" rIns="121900" wrap="square" tIns="121900">
            <a:noAutofit/>
          </a:bodyPr>
          <a:lstStyle/>
          <a:p>
            <a:pPr indent="0" lvl="0" marL="0" rtl="0">
              <a:spcBef>
                <a:spcPts val="0"/>
              </a:spcBef>
              <a:spcAft>
                <a:spcPts val="0"/>
              </a:spcAft>
              <a:buNone/>
            </a:pPr>
            <a:r>
              <a:rPr b="1" lang="en-US" sz="4800">
                <a:solidFill>
                  <a:srgbClr val="FFFFFF"/>
                </a:solidFill>
                <a:latin typeface="Didact Gothic"/>
                <a:ea typeface="Didact Gothic"/>
                <a:cs typeface="Didact Gothic"/>
                <a:sym typeface="Didact Gothic"/>
              </a:rPr>
              <a:t>Schedule &amp; Milestones</a:t>
            </a:r>
            <a:endParaRPr b="1" sz="4800">
              <a:solidFill>
                <a:srgbClr val="FFFFFF"/>
              </a:solidFill>
              <a:latin typeface="Didact Gothic"/>
              <a:ea typeface="Didact Gothic"/>
              <a:cs typeface="Didact Gothic"/>
              <a:sym typeface="Didact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Shape 149"/>
          <p:cNvSpPr txBox="1"/>
          <p:nvPr>
            <p:ph type="ctrTitle"/>
          </p:nvPr>
        </p:nvSpPr>
        <p:spPr>
          <a:xfrm>
            <a:off x="415600" y="225733"/>
            <a:ext cx="11360700" cy="868800"/>
          </a:xfrm>
          <a:prstGeom prst="rect">
            <a:avLst/>
          </a:prstGeom>
        </p:spPr>
        <p:txBody>
          <a:bodyPr anchorCtr="0" anchor="b" bIns="121900" lIns="121900" spcFirstLastPara="1" rIns="121900" wrap="square" tIns="121900">
            <a:noAutofit/>
          </a:bodyPr>
          <a:lstStyle/>
          <a:p>
            <a:pPr indent="0" lvl="0" marL="0" rtl="0">
              <a:spcBef>
                <a:spcPts val="0"/>
              </a:spcBef>
              <a:spcAft>
                <a:spcPts val="0"/>
              </a:spcAft>
              <a:buNone/>
            </a:pPr>
            <a:r>
              <a:rPr b="1" lang="en-US" sz="4800">
                <a:solidFill>
                  <a:srgbClr val="FFFFFF"/>
                </a:solidFill>
                <a:latin typeface="Didact Gothic"/>
                <a:ea typeface="Didact Gothic"/>
                <a:cs typeface="Didact Gothic"/>
                <a:sym typeface="Didact Gothic"/>
              </a:rPr>
              <a:t>Accessibility / SEO</a:t>
            </a:r>
            <a:endParaRPr b="1" sz="4800">
              <a:solidFill>
                <a:srgbClr val="FFFFFF"/>
              </a:solidFill>
              <a:latin typeface="Didact Gothic"/>
              <a:ea typeface="Didact Gothic"/>
              <a:cs typeface="Didact Gothic"/>
              <a:sym typeface="Didact Gothic"/>
            </a:endParaRPr>
          </a:p>
        </p:txBody>
      </p:sp>
      <p:pic>
        <p:nvPicPr>
          <p:cNvPr id="150" name="Shape 150"/>
          <p:cNvPicPr preferRelativeResize="0"/>
          <p:nvPr/>
        </p:nvPicPr>
        <p:blipFill>
          <a:blip r:embed="rId3">
            <a:alphaModFix/>
          </a:blip>
          <a:stretch>
            <a:fillRect/>
          </a:stretch>
        </p:blipFill>
        <p:spPr>
          <a:xfrm>
            <a:off x="2506985" y="1690700"/>
            <a:ext cx="7178042" cy="44862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Shape 155"/>
          <p:cNvSpPr txBox="1"/>
          <p:nvPr>
            <p:ph type="ctrTitle"/>
          </p:nvPr>
        </p:nvSpPr>
        <p:spPr>
          <a:xfrm>
            <a:off x="415600" y="225733"/>
            <a:ext cx="11360700" cy="868800"/>
          </a:xfrm>
          <a:prstGeom prst="rect">
            <a:avLst/>
          </a:prstGeom>
        </p:spPr>
        <p:txBody>
          <a:bodyPr anchorCtr="0" anchor="b" bIns="121900" lIns="121900" spcFirstLastPara="1" rIns="121900" wrap="square" tIns="121900">
            <a:noAutofit/>
          </a:bodyPr>
          <a:lstStyle/>
          <a:p>
            <a:pPr indent="0" lvl="0" marL="0" rtl="0">
              <a:spcBef>
                <a:spcPts val="0"/>
              </a:spcBef>
              <a:spcAft>
                <a:spcPts val="0"/>
              </a:spcAft>
              <a:buNone/>
            </a:pPr>
            <a:r>
              <a:rPr b="1" lang="en-US" sz="4800">
                <a:solidFill>
                  <a:srgbClr val="FFFFFF"/>
                </a:solidFill>
                <a:latin typeface="Didact Gothic"/>
                <a:ea typeface="Didact Gothic"/>
                <a:cs typeface="Didact Gothic"/>
                <a:sym typeface="Didact Gothic"/>
              </a:rPr>
              <a:t>Team Working Process</a:t>
            </a:r>
            <a:endParaRPr b="1" sz="4800">
              <a:solidFill>
                <a:srgbClr val="FFFFFF"/>
              </a:solidFill>
              <a:latin typeface="Didact Gothic"/>
              <a:ea typeface="Didact Gothic"/>
              <a:cs typeface="Didact Gothic"/>
              <a:sym typeface="Didact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Shape 160"/>
          <p:cNvSpPr txBox="1"/>
          <p:nvPr>
            <p:ph type="ctrTitle"/>
          </p:nvPr>
        </p:nvSpPr>
        <p:spPr>
          <a:xfrm>
            <a:off x="415600" y="225733"/>
            <a:ext cx="11360800" cy="868800"/>
          </a:xfrm>
          <a:prstGeom prst="rect">
            <a:avLst/>
          </a:prstGeom>
        </p:spPr>
        <p:txBody>
          <a:bodyPr anchorCtr="0" anchor="b" bIns="121900" lIns="121900" spcFirstLastPara="1" rIns="121900" wrap="square" tIns="121900">
            <a:noAutofit/>
          </a:bodyPr>
          <a:lstStyle/>
          <a:p>
            <a:pPr indent="0" lvl="0" marL="0" rtl="0">
              <a:spcBef>
                <a:spcPts val="0"/>
              </a:spcBef>
              <a:spcAft>
                <a:spcPts val="0"/>
              </a:spcAft>
              <a:buNone/>
            </a:pPr>
            <a:r>
              <a:rPr b="1" lang="en-US" sz="4800">
                <a:solidFill>
                  <a:srgbClr val="FFFFFF"/>
                </a:solidFill>
                <a:latin typeface="Didact Gothic"/>
                <a:ea typeface="Didact Gothic"/>
                <a:cs typeface="Didact Gothic"/>
                <a:sym typeface="Didact Gothic"/>
              </a:rPr>
              <a:t>Site Audiences</a:t>
            </a:r>
            <a:endParaRPr sz="4800"/>
          </a:p>
        </p:txBody>
      </p:sp>
      <p:sp>
        <p:nvSpPr>
          <p:cNvPr id="161" name="Shape 161"/>
          <p:cNvSpPr txBox="1"/>
          <p:nvPr>
            <p:ph idx="1" type="subTitle"/>
          </p:nvPr>
        </p:nvSpPr>
        <p:spPr>
          <a:xfrm>
            <a:off x="614000" y="2551033"/>
            <a:ext cx="10964000" cy="1758400"/>
          </a:xfrm>
          <a:prstGeom prst="rect">
            <a:avLst/>
          </a:prstGeom>
        </p:spPr>
        <p:txBody>
          <a:bodyPr anchorCtr="0" anchor="t" bIns="121900" lIns="121900" spcFirstLastPara="1" rIns="121900" wrap="square" tIns="121900">
            <a:noAutofit/>
          </a:bodyPr>
          <a:lstStyle/>
          <a:p>
            <a:pPr indent="-457200" lvl="0" marL="609600" rtl="0" algn="l">
              <a:spcBef>
                <a:spcPts val="0"/>
              </a:spcBef>
              <a:spcAft>
                <a:spcPts val="0"/>
              </a:spcAft>
              <a:buClr>
                <a:srgbClr val="FFFFFF"/>
              </a:buClr>
              <a:buSzPts val="2400"/>
              <a:buFont typeface="Didact Gothic"/>
              <a:buChar char="●"/>
            </a:pPr>
            <a:r>
              <a:rPr lang="en-US" sz="2400">
                <a:solidFill>
                  <a:srgbClr val="FFFFFF"/>
                </a:solidFill>
                <a:latin typeface="Didact Gothic"/>
                <a:ea typeface="Didact Gothic"/>
                <a:cs typeface="Didact Gothic"/>
                <a:sym typeface="Didact Gothic"/>
              </a:rPr>
              <a:t>Potential c</a:t>
            </a:r>
            <a:r>
              <a:rPr lang="en-US" sz="2400">
                <a:solidFill>
                  <a:srgbClr val="FFFFFF"/>
                </a:solidFill>
                <a:latin typeface="Didact Gothic"/>
                <a:ea typeface="Didact Gothic"/>
                <a:cs typeface="Didact Gothic"/>
                <a:sym typeface="Didact Gothic"/>
              </a:rPr>
              <a:t>at adopters</a:t>
            </a:r>
            <a:endParaRPr sz="2400">
              <a:solidFill>
                <a:srgbClr val="FFFFFF"/>
              </a:solidFill>
              <a:latin typeface="Didact Gothic"/>
              <a:ea typeface="Didact Gothic"/>
              <a:cs typeface="Didact Gothic"/>
              <a:sym typeface="Didact Gothic"/>
            </a:endParaRPr>
          </a:p>
          <a:p>
            <a:pPr indent="-457200" lvl="0" marL="609600" rtl="0" algn="l">
              <a:spcBef>
                <a:spcPts val="0"/>
              </a:spcBef>
              <a:spcAft>
                <a:spcPts val="0"/>
              </a:spcAft>
              <a:buClr>
                <a:srgbClr val="FFFFFF"/>
              </a:buClr>
              <a:buSzPts val="2400"/>
              <a:buFont typeface="Didact Gothic"/>
              <a:buChar char="●"/>
            </a:pPr>
            <a:r>
              <a:rPr lang="en-US" sz="2400">
                <a:solidFill>
                  <a:srgbClr val="FFFFFF"/>
                </a:solidFill>
                <a:latin typeface="Didact Gothic"/>
                <a:ea typeface="Didact Gothic"/>
                <a:cs typeface="Didact Gothic"/>
                <a:sym typeface="Didact Gothic"/>
              </a:rPr>
              <a:t>Volunteers </a:t>
            </a:r>
            <a:endParaRPr sz="2400">
              <a:solidFill>
                <a:srgbClr val="FFFFFF"/>
              </a:solidFill>
              <a:latin typeface="Didact Gothic"/>
              <a:ea typeface="Didact Gothic"/>
              <a:cs typeface="Didact Gothic"/>
              <a:sym typeface="Didact Gothic"/>
            </a:endParaRPr>
          </a:p>
          <a:p>
            <a:pPr indent="-457200" lvl="0" marL="609600" rtl="0" algn="l">
              <a:spcBef>
                <a:spcPts val="0"/>
              </a:spcBef>
              <a:spcAft>
                <a:spcPts val="0"/>
              </a:spcAft>
              <a:buClr>
                <a:srgbClr val="FFFFFF"/>
              </a:buClr>
              <a:buSzPts val="2400"/>
              <a:buFont typeface="Didact Gothic"/>
              <a:buChar char="●"/>
            </a:pPr>
            <a:r>
              <a:rPr lang="en-US" sz="2400">
                <a:solidFill>
                  <a:srgbClr val="FFFFFF"/>
                </a:solidFill>
                <a:latin typeface="Didact Gothic"/>
                <a:ea typeface="Didact Gothic"/>
                <a:cs typeface="Didact Gothic"/>
                <a:sym typeface="Didact Gothic"/>
              </a:rPr>
              <a:t>Donors </a:t>
            </a:r>
            <a:endParaRPr sz="2400">
              <a:solidFill>
                <a:srgbClr val="FFFFFF"/>
              </a:solidFill>
              <a:latin typeface="Didact Gothic"/>
              <a:ea typeface="Didact Gothic"/>
              <a:cs typeface="Didact Gothic"/>
              <a:sym typeface="Didact Gothic"/>
            </a:endParaRPr>
          </a:p>
          <a:p>
            <a:pPr indent="-457200" lvl="0" marL="609600" rtl="0" algn="l">
              <a:spcBef>
                <a:spcPts val="0"/>
              </a:spcBef>
              <a:spcAft>
                <a:spcPts val="0"/>
              </a:spcAft>
              <a:buClr>
                <a:srgbClr val="FFFFFF"/>
              </a:buClr>
              <a:buSzPts val="2400"/>
              <a:buFont typeface="Didact Gothic"/>
              <a:buChar char="●"/>
            </a:pPr>
            <a:r>
              <a:rPr lang="en-US" sz="2400">
                <a:solidFill>
                  <a:srgbClr val="FFFFFF"/>
                </a:solidFill>
                <a:latin typeface="Didact Gothic"/>
                <a:ea typeface="Didact Gothic"/>
                <a:cs typeface="Didact Gothic"/>
                <a:sym typeface="Didact Gothic"/>
              </a:rPr>
              <a:t>Users who already own or are interested in learning about special needs cats</a:t>
            </a:r>
            <a:endParaRPr sz="2400">
              <a:solidFill>
                <a:srgbClr val="FFFFFF"/>
              </a:solidFill>
              <a:latin typeface="Didact Gothic"/>
              <a:ea typeface="Didact Gothic"/>
              <a:cs typeface="Didact Gothic"/>
              <a:sym typeface="Didact Gothic"/>
            </a:endParaRPr>
          </a:p>
        </p:txBody>
      </p:sp>
      <p:pic>
        <p:nvPicPr>
          <p:cNvPr id="162" name="Shape 162"/>
          <p:cNvPicPr preferRelativeResize="0"/>
          <p:nvPr/>
        </p:nvPicPr>
        <p:blipFill>
          <a:blip r:embed="rId3">
            <a:alphaModFix/>
          </a:blip>
          <a:stretch>
            <a:fillRect/>
          </a:stretch>
        </p:blipFill>
        <p:spPr>
          <a:xfrm>
            <a:off x="8132800" y="1730433"/>
            <a:ext cx="3158466" cy="1899999"/>
          </a:xfrm>
          <a:prstGeom prst="rect">
            <a:avLst/>
          </a:prstGeom>
          <a:noFill/>
          <a:ln>
            <a:noFill/>
          </a:ln>
        </p:spPr>
      </p:pic>
      <p:sp>
        <p:nvSpPr>
          <p:cNvPr id="163" name="Shape 163"/>
          <p:cNvSpPr txBox="1"/>
          <p:nvPr/>
        </p:nvSpPr>
        <p:spPr>
          <a:xfrm>
            <a:off x="744733" y="1900333"/>
            <a:ext cx="1256800" cy="581200"/>
          </a:xfrm>
          <a:prstGeom prst="rect">
            <a:avLst/>
          </a:prstGeom>
          <a:noFill/>
          <a:ln>
            <a:noFill/>
          </a:ln>
        </p:spPr>
        <p:txBody>
          <a:bodyPr anchorCtr="0" anchor="t" bIns="121900" lIns="121900" spcFirstLastPara="1" rIns="121900" wrap="square" tIns="121900">
            <a:noAutofit/>
          </a:bodyPr>
          <a:lstStyle/>
          <a:p>
            <a:pPr indent="0" lvl="0" marL="0">
              <a:spcBef>
                <a:spcPts val="0"/>
              </a:spcBef>
              <a:spcAft>
                <a:spcPts val="0"/>
              </a:spcAft>
              <a:buNone/>
            </a:pPr>
            <a:r>
              <a:rPr lang="en-US" sz="3200">
                <a:solidFill>
                  <a:srgbClr val="FFFFFF"/>
                </a:solidFill>
                <a:latin typeface="Didact Gothic"/>
                <a:ea typeface="Didact Gothic"/>
                <a:cs typeface="Didact Gothic"/>
                <a:sym typeface="Didact Gothic"/>
              </a:rPr>
              <a:t>Users</a:t>
            </a:r>
            <a:endParaRPr sz="3200">
              <a:solidFill>
                <a:srgbClr val="FFFFFF"/>
              </a:solidFill>
              <a:latin typeface="Didact Gothic"/>
              <a:ea typeface="Didact Gothic"/>
              <a:cs typeface="Didact Gothic"/>
              <a:sym typeface="Didact Gothic"/>
            </a:endParaRPr>
          </a:p>
        </p:txBody>
      </p:sp>
      <p:sp>
        <p:nvSpPr>
          <p:cNvPr id="164" name="Shape 164"/>
          <p:cNvSpPr txBox="1"/>
          <p:nvPr/>
        </p:nvSpPr>
        <p:spPr>
          <a:xfrm>
            <a:off x="870367" y="4236217"/>
            <a:ext cx="2170800" cy="581200"/>
          </a:xfrm>
          <a:prstGeom prst="rect">
            <a:avLst/>
          </a:prstGeom>
          <a:noFill/>
          <a:ln>
            <a:noFill/>
          </a:ln>
        </p:spPr>
        <p:txBody>
          <a:bodyPr anchorCtr="0" anchor="t" bIns="121900" lIns="121900" spcFirstLastPara="1" rIns="121900" wrap="square" tIns="121900">
            <a:noAutofit/>
          </a:bodyPr>
          <a:lstStyle/>
          <a:p>
            <a:pPr indent="0" lvl="0" marL="0" rtl="0">
              <a:spcBef>
                <a:spcPts val="0"/>
              </a:spcBef>
              <a:spcAft>
                <a:spcPts val="0"/>
              </a:spcAft>
              <a:buNone/>
            </a:pPr>
            <a:r>
              <a:rPr lang="en-US" sz="3200">
                <a:solidFill>
                  <a:srgbClr val="FFFFFF"/>
                </a:solidFill>
                <a:latin typeface="Didact Gothic"/>
                <a:ea typeface="Didact Gothic"/>
                <a:cs typeface="Didact Gothic"/>
                <a:sym typeface="Didact Gothic"/>
              </a:rPr>
              <a:t>Age Range</a:t>
            </a:r>
            <a:endParaRPr sz="3200">
              <a:solidFill>
                <a:srgbClr val="FFFFFF"/>
              </a:solidFill>
              <a:latin typeface="Didact Gothic"/>
              <a:ea typeface="Didact Gothic"/>
              <a:cs typeface="Didact Gothic"/>
              <a:sym typeface="Didact Gothic"/>
            </a:endParaRPr>
          </a:p>
        </p:txBody>
      </p:sp>
      <p:sp>
        <p:nvSpPr>
          <p:cNvPr id="165" name="Shape 165"/>
          <p:cNvSpPr txBox="1"/>
          <p:nvPr>
            <p:ph idx="1" type="subTitle"/>
          </p:nvPr>
        </p:nvSpPr>
        <p:spPr>
          <a:xfrm>
            <a:off x="614000" y="4908100"/>
            <a:ext cx="4173600" cy="581200"/>
          </a:xfrm>
          <a:prstGeom prst="rect">
            <a:avLst/>
          </a:prstGeom>
        </p:spPr>
        <p:txBody>
          <a:bodyPr anchorCtr="0" anchor="t" bIns="121900" lIns="121900" spcFirstLastPara="1" rIns="121900" wrap="square" tIns="121900">
            <a:noAutofit/>
          </a:bodyPr>
          <a:lstStyle/>
          <a:p>
            <a:pPr indent="-457200" lvl="0" marL="609600" rtl="0" algn="l">
              <a:spcBef>
                <a:spcPts val="0"/>
              </a:spcBef>
              <a:spcAft>
                <a:spcPts val="0"/>
              </a:spcAft>
              <a:buClr>
                <a:srgbClr val="FFFFFF"/>
              </a:buClr>
              <a:buSzPts val="2400"/>
              <a:buFont typeface="Didact Gothic"/>
              <a:buChar char="●"/>
            </a:pPr>
            <a:r>
              <a:rPr lang="en-US" sz="2400">
                <a:solidFill>
                  <a:srgbClr val="FFFFFF"/>
                </a:solidFill>
                <a:latin typeface="Didact Gothic"/>
                <a:ea typeface="Didact Gothic"/>
                <a:cs typeface="Didact Gothic"/>
                <a:sym typeface="Didact Gothic"/>
              </a:rPr>
              <a:t>Young adult to seniors</a:t>
            </a:r>
            <a:endParaRPr sz="2400">
              <a:solidFill>
                <a:srgbClr val="FFFFFF"/>
              </a:solidFill>
              <a:latin typeface="Didact Gothic"/>
              <a:ea typeface="Didact Gothic"/>
              <a:cs typeface="Didact Gothic"/>
              <a:sym typeface="Didact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Shape 170"/>
          <p:cNvSpPr txBox="1"/>
          <p:nvPr>
            <p:ph type="title"/>
          </p:nvPr>
        </p:nvSpPr>
        <p:spPr>
          <a:xfrm>
            <a:off x="415600" y="0"/>
            <a:ext cx="11360800" cy="763600"/>
          </a:xfrm>
          <a:prstGeom prst="rect">
            <a:avLst/>
          </a:prstGeom>
        </p:spPr>
        <p:txBody>
          <a:bodyPr anchorCtr="0" anchor="t" bIns="121900" lIns="121900" spcFirstLastPara="1" rIns="121900" wrap="square" tIns="121900">
            <a:noAutofit/>
          </a:bodyPr>
          <a:lstStyle/>
          <a:p>
            <a:pPr indent="0" lvl="0" marL="0" algn="ctr">
              <a:spcBef>
                <a:spcPts val="0"/>
              </a:spcBef>
              <a:spcAft>
                <a:spcPts val="0"/>
              </a:spcAft>
              <a:buNone/>
            </a:pPr>
            <a:r>
              <a:rPr b="1" lang="en-US" sz="4800">
                <a:solidFill>
                  <a:srgbClr val="FFFFFF"/>
                </a:solidFill>
                <a:latin typeface="Didact Gothic"/>
                <a:ea typeface="Didact Gothic"/>
                <a:cs typeface="Didact Gothic"/>
                <a:sym typeface="Didact Gothic"/>
              </a:rPr>
              <a:t>Logo Design and Moodboards</a:t>
            </a:r>
            <a:endParaRPr b="1" sz="4800">
              <a:solidFill>
                <a:srgbClr val="FFFFFF"/>
              </a:solidFill>
              <a:latin typeface="Didact Gothic"/>
              <a:ea typeface="Didact Gothic"/>
              <a:cs typeface="Didact Gothic"/>
              <a:sym typeface="Didact Gothic"/>
            </a:endParaRPr>
          </a:p>
          <a:p>
            <a:pPr indent="0" lvl="0" marL="0">
              <a:spcBef>
                <a:spcPts val="0"/>
              </a:spcBef>
              <a:spcAft>
                <a:spcPts val="0"/>
              </a:spcAft>
              <a:buNone/>
            </a:pPr>
            <a:r>
              <a:t/>
            </a:r>
            <a:endParaRPr sz="6400">
              <a:latin typeface="Nunito"/>
              <a:ea typeface="Nunito"/>
              <a:cs typeface="Nunito"/>
              <a:sym typeface="Nunito"/>
            </a:endParaRPr>
          </a:p>
        </p:txBody>
      </p:sp>
      <p:pic>
        <p:nvPicPr>
          <p:cNvPr id="171" name="Shape 171"/>
          <p:cNvPicPr preferRelativeResize="0"/>
          <p:nvPr/>
        </p:nvPicPr>
        <p:blipFill>
          <a:blip r:embed="rId3">
            <a:alphaModFix/>
          </a:blip>
          <a:stretch>
            <a:fillRect/>
          </a:stretch>
        </p:blipFill>
        <p:spPr>
          <a:xfrm>
            <a:off x="314000" y="3866267"/>
            <a:ext cx="3382165" cy="2705069"/>
          </a:xfrm>
          <a:prstGeom prst="rect">
            <a:avLst/>
          </a:prstGeom>
          <a:noFill/>
          <a:ln>
            <a:noFill/>
          </a:ln>
        </p:spPr>
      </p:pic>
      <p:pic>
        <p:nvPicPr>
          <p:cNvPr id="172" name="Shape 172"/>
          <p:cNvPicPr preferRelativeResize="0"/>
          <p:nvPr/>
        </p:nvPicPr>
        <p:blipFill>
          <a:blip r:embed="rId4">
            <a:alphaModFix/>
          </a:blip>
          <a:stretch>
            <a:fillRect/>
          </a:stretch>
        </p:blipFill>
        <p:spPr>
          <a:xfrm>
            <a:off x="8476402" y="3866302"/>
            <a:ext cx="3382165" cy="2705029"/>
          </a:xfrm>
          <a:prstGeom prst="rect">
            <a:avLst/>
          </a:prstGeom>
          <a:noFill/>
          <a:ln>
            <a:noFill/>
          </a:ln>
        </p:spPr>
      </p:pic>
      <p:pic>
        <p:nvPicPr>
          <p:cNvPr id="173" name="Shape 173"/>
          <p:cNvPicPr preferRelativeResize="0"/>
          <p:nvPr/>
        </p:nvPicPr>
        <p:blipFill>
          <a:blip r:embed="rId5">
            <a:alphaModFix/>
          </a:blip>
          <a:stretch>
            <a:fillRect/>
          </a:stretch>
        </p:blipFill>
        <p:spPr>
          <a:xfrm>
            <a:off x="4469567" y="3866275"/>
            <a:ext cx="3382165" cy="2705061"/>
          </a:xfrm>
          <a:prstGeom prst="rect">
            <a:avLst/>
          </a:prstGeom>
          <a:noFill/>
          <a:ln>
            <a:noFill/>
          </a:ln>
        </p:spPr>
      </p:pic>
      <p:pic>
        <p:nvPicPr>
          <p:cNvPr id="174" name="Shape 174"/>
          <p:cNvPicPr preferRelativeResize="0"/>
          <p:nvPr/>
        </p:nvPicPr>
        <p:blipFill>
          <a:blip r:embed="rId6">
            <a:alphaModFix/>
          </a:blip>
          <a:stretch>
            <a:fillRect/>
          </a:stretch>
        </p:blipFill>
        <p:spPr>
          <a:xfrm>
            <a:off x="314000" y="1271600"/>
            <a:ext cx="3598267" cy="1724033"/>
          </a:xfrm>
          <a:prstGeom prst="rect">
            <a:avLst/>
          </a:prstGeom>
          <a:noFill/>
          <a:ln>
            <a:noFill/>
          </a:ln>
        </p:spPr>
      </p:pic>
      <p:pic>
        <p:nvPicPr>
          <p:cNvPr id="175" name="Shape 175"/>
          <p:cNvPicPr preferRelativeResize="0"/>
          <p:nvPr/>
        </p:nvPicPr>
        <p:blipFill>
          <a:blip r:embed="rId7">
            <a:alphaModFix/>
          </a:blip>
          <a:stretch>
            <a:fillRect/>
          </a:stretch>
        </p:blipFill>
        <p:spPr>
          <a:xfrm>
            <a:off x="4372567" y="1271600"/>
            <a:ext cx="2011467" cy="1796867"/>
          </a:xfrm>
          <a:prstGeom prst="rect">
            <a:avLst/>
          </a:prstGeom>
          <a:noFill/>
          <a:ln>
            <a:noFill/>
          </a:ln>
        </p:spPr>
      </p:pic>
      <p:pic>
        <p:nvPicPr>
          <p:cNvPr id="176" name="Shape 176"/>
          <p:cNvPicPr preferRelativeResize="0"/>
          <p:nvPr/>
        </p:nvPicPr>
        <p:blipFill>
          <a:blip r:embed="rId8">
            <a:alphaModFix/>
          </a:blip>
          <a:stretch>
            <a:fillRect/>
          </a:stretch>
        </p:blipFill>
        <p:spPr>
          <a:xfrm>
            <a:off x="6664333" y="1678000"/>
            <a:ext cx="5397432" cy="1445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Shape 181"/>
          <p:cNvSpPr txBox="1"/>
          <p:nvPr>
            <p:ph type="title"/>
          </p:nvPr>
        </p:nvSpPr>
        <p:spPr>
          <a:xfrm>
            <a:off x="415600" y="0"/>
            <a:ext cx="11360800" cy="7636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b="1" lang="en-US" sz="4800">
                <a:solidFill>
                  <a:srgbClr val="FFFFFF"/>
                </a:solidFill>
                <a:latin typeface="Didact Gothic"/>
                <a:ea typeface="Didact Gothic"/>
                <a:cs typeface="Didact Gothic"/>
                <a:sym typeface="Didact Gothic"/>
              </a:rPr>
              <a:t>Color Palette &amp; Typography</a:t>
            </a:r>
            <a:endParaRPr b="1" sz="4800">
              <a:solidFill>
                <a:srgbClr val="FFFFFF"/>
              </a:solidFill>
              <a:latin typeface="Didact Gothic"/>
              <a:ea typeface="Didact Gothic"/>
              <a:cs typeface="Didact Gothic"/>
              <a:sym typeface="Didact Gothic"/>
            </a:endParaRPr>
          </a:p>
          <a:p>
            <a:pPr indent="0" lvl="0" marL="0" rtl="0" algn="ctr">
              <a:spcBef>
                <a:spcPts val="0"/>
              </a:spcBef>
              <a:spcAft>
                <a:spcPts val="0"/>
              </a:spcAft>
              <a:buNone/>
            </a:pPr>
            <a:r>
              <a:t/>
            </a:r>
            <a:endParaRPr b="1" sz="4800">
              <a:solidFill>
                <a:srgbClr val="FFFFFF"/>
              </a:solidFill>
              <a:latin typeface="Didact Gothic"/>
              <a:ea typeface="Didact Gothic"/>
              <a:cs typeface="Didact Gothic"/>
              <a:sym typeface="Didact Gothic"/>
            </a:endParaRPr>
          </a:p>
          <a:p>
            <a:pPr indent="0" lvl="0" marL="0" rtl="0">
              <a:spcBef>
                <a:spcPts val="0"/>
              </a:spcBef>
              <a:spcAft>
                <a:spcPts val="0"/>
              </a:spcAft>
              <a:buNone/>
            </a:pPr>
            <a:r>
              <a:t/>
            </a:r>
            <a:endParaRPr sz="6400">
              <a:latin typeface="Nunito"/>
              <a:ea typeface="Nunito"/>
              <a:cs typeface="Nunito"/>
              <a:sym typeface="Nunito"/>
            </a:endParaRPr>
          </a:p>
        </p:txBody>
      </p:sp>
      <p:pic>
        <p:nvPicPr>
          <p:cNvPr id="182" name="Shape 182"/>
          <p:cNvPicPr preferRelativeResize="0"/>
          <p:nvPr/>
        </p:nvPicPr>
        <p:blipFill>
          <a:blip r:embed="rId3">
            <a:alphaModFix/>
          </a:blip>
          <a:stretch>
            <a:fillRect/>
          </a:stretch>
        </p:blipFill>
        <p:spPr>
          <a:xfrm>
            <a:off x="757800" y="1126867"/>
            <a:ext cx="6519266" cy="5214103"/>
          </a:xfrm>
          <a:prstGeom prst="rect">
            <a:avLst/>
          </a:prstGeom>
          <a:noFill/>
          <a:ln>
            <a:noFill/>
          </a:ln>
        </p:spPr>
      </p:pic>
      <p:sp>
        <p:nvSpPr>
          <p:cNvPr id="183" name="Shape 183"/>
          <p:cNvSpPr txBox="1"/>
          <p:nvPr/>
        </p:nvSpPr>
        <p:spPr>
          <a:xfrm>
            <a:off x="2154833" y="1143000"/>
            <a:ext cx="3835200" cy="1477200"/>
          </a:xfrm>
          <a:prstGeom prst="rect">
            <a:avLst/>
          </a:prstGeom>
          <a:noFill/>
          <a:ln>
            <a:noFill/>
          </a:ln>
        </p:spPr>
        <p:txBody>
          <a:bodyPr anchorCtr="0" anchor="t" bIns="121900" lIns="121900" spcFirstLastPara="1" rIns="121900" wrap="square" tIns="121900">
            <a:noAutofit/>
          </a:bodyPr>
          <a:lstStyle/>
          <a:p>
            <a:pPr indent="0" lvl="0" marL="0" algn="ctr">
              <a:spcBef>
                <a:spcPts val="0"/>
              </a:spcBef>
              <a:spcAft>
                <a:spcPts val="0"/>
              </a:spcAft>
              <a:buNone/>
            </a:pPr>
            <a:r>
              <a:rPr lang="en-US" sz="4800">
                <a:solidFill>
                  <a:srgbClr val="FFFFFF"/>
                </a:solidFill>
                <a:latin typeface="Open Sans SemiBold"/>
                <a:ea typeface="Open Sans SemiBold"/>
                <a:cs typeface="Open Sans SemiBold"/>
                <a:sym typeface="Open Sans SemiBold"/>
              </a:rPr>
              <a:t>Open Sans</a:t>
            </a:r>
            <a:endParaRPr sz="4800">
              <a:solidFill>
                <a:srgbClr val="FFFFFF"/>
              </a:solidFill>
              <a:latin typeface="Open Sans SemiBold"/>
              <a:ea typeface="Open Sans SemiBold"/>
              <a:cs typeface="Open Sans SemiBold"/>
              <a:sym typeface="Open Sans SemiBold"/>
            </a:endParaRPr>
          </a:p>
          <a:p>
            <a:pPr indent="0" lvl="0" marL="0" algn="ctr">
              <a:spcBef>
                <a:spcPts val="0"/>
              </a:spcBef>
              <a:spcAft>
                <a:spcPts val="0"/>
              </a:spcAft>
              <a:buNone/>
            </a:pPr>
            <a:r>
              <a:rPr lang="en-US" sz="1900">
                <a:solidFill>
                  <a:srgbClr val="FFFFFF"/>
                </a:solidFill>
                <a:latin typeface="Nunito"/>
                <a:ea typeface="Nunito"/>
                <a:cs typeface="Nunito"/>
                <a:sym typeface="Nunito"/>
              </a:rPr>
              <a:t>Nunito</a:t>
            </a:r>
            <a:endParaRPr sz="1900">
              <a:solidFill>
                <a:srgbClr val="FFFFFF"/>
              </a:solidFill>
              <a:latin typeface="Nunito"/>
              <a:ea typeface="Nunito"/>
              <a:cs typeface="Nunito"/>
              <a:sym typeface="Nunito"/>
            </a:endParaRPr>
          </a:p>
        </p:txBody>
      </p:sp>
      <p:pic>
        <p:nvPicPr>
          <p:cNvPr id="184" name="Shape 184"/>
          <p:cNvPicPr preferRelativeResize="0"/>
          <p:nvPr/>
        </p:nvPicPr>
        <p:blipFill>
          <a:blip r:embed="rId4">
            <a:alphaModFix/>
          </a:blip>
          <a:stretch>
            <a:fillRect/>
          </a:stretch>
        </p:blipFill>
        <p:spPr>
          <a:xfrm>
            <a:off x="7940133" y="1110767"/>
            <a:ext cx="3395166" cy="1602700"/>
          </a:xfrm>
          <a:prstGeom prst="rect">
            <a:avLst/>
          </a:prstGeom>
          <a:noFill/>
          <a:ln>
            <a:noFill/>
          </a:ln>
        </p:spPr>
      </p:pic>
      <p:pic>
        <p:nvPicPr>
          <p:cNvPr id="185" name="Shape 185"/>
          <p:cNvPicPr preferRelativeResize="0"/>
          <p:nvPr/>
        </p:nvPicPr>
        <p:blipFill>
          <a:blip r:embed="rId5">
            <a:alphaModFix/>
          </a:blip>
          <a:stretch>
            <a:fillRect/>
          </a:stretch>
        </p:blipFill>
        <p:spPr>
          <a:xfrm>
            <a:off x="7940133" y="2909600"/>
            <a:ext cx="3395167" cy="1648683"/>
          </a:xfrm>
          <a:prstGeom prst="rect">
            <a:avLst/>
          </a:prstGeom>
          <a:noFill/>
          <a:ln>
            <a:noFill/>
          </a:ln>
        </p:spPr>
      </p:pic>
      <p:pic>
        <p:nvPicPr>
          <p:cNvPr id="186" name="Shape 186"/>
          <p:cNvPicPr preferRelativeResize="0"/>
          <p:nvPr/>
        </p:nvPicPr>
        <p:blipFill>
          <a:blip r:embed="rId6">
            <a:alphaModFix/>
          </a:blip>
          <a:stretch>
            <a:fillRect/>
          </a:stretch>
        </p:blipFill>
        <p:spPr>
          <a:xfrm>
            <a:off x="7925200" y="4754400"/>
            <a:ext cx="3410096" cy="1602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Shape 191"/>
          <p:cNvSpPr txBox="1"/>
          <p:nvPr>
            <p:ph type="title"/>
          </p:nvPr>
        </p:nvSpPr>
        <p:spPr>
          <a:xfrm>
            <a:off x="415600" y="-84133"/>
            <a:ext cx="11360800" cy="7636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b="1" lang="en-US" sz="4800">
                <a:solidFill>
                  <a:srgbClr val="FFFFFF"/>
                </a:solidFill>
                <a:latin typeface="Didact Gothic"/>
                <a:ea typeface="Didact Gothic"/>
                <a:cs typeface="Didact Gothic"/>
                <a:sym typeface="Didact Gothic"/>
              </a:rPr>
              <a:t>Wireframes to Mockups</a:t>
            </a:r>
            <a:endParaRPr b="1" sz="4800">
              <a:solidFill>
                <a:srgbClr val="FFFFFF"/>
              </a:solidFill>
              <a:latin typeface="Didact Gothic"/>
              <a:ea typeface="Didact Gothic"/>
              <a:cs typeface="Didact Gothic"/>
              <a:sym typeface="Didact Gothic"/>
            </a:endParaRPr>
          </a:p>
          <a:p>
            <a:pPr indent="0" lvl="0" marL="0" rtl="0" algn="ctr">
              <a:spcBef>
                <a:spcPts val="0"/>
              </a:spcBef>
              <a:spcAft>
                <a:spcPts val="0"/>
              </a:spcAft>
              <a:buNone/>
            </a:pPr>
            <a:r>
              <a:t/>
            </a:r>
            <a:endParaRPr b="1" sz="6400">
              <a:solidFill>
                <a:srgbClr val="222222"/>
              </a:solidFill>
              <a:highlight>
                <a:srgbClr val="FFFFFF"/>
              </a:highlight>
              <a:latin typeface="Didact Gothic"/>
              <a:ea typeface="Didact Gothic"/>
              <a:cs typeface="Didact Gothic"/>
              <a:sym typeface="Didact Gothic"/>
            </a:endParaRPr>
          </a:p>
          <a:p>
            <a:pPr indent="0" lvl="0" marL="0" rtl="0" algn="ctr">
              <a:spcBef>
                <a:spcPts val="0"/>
              </a:spcBef>
              <a:spcAft>
                <a:spcPts val="0"/>
              </a:spcAft>
              <a:buNone/>
            </a:pPr>
            <a:r>
              <a:t/>
            </a:r>
            <a:endParaRPr b="1" sz="6300">
              <a:solidFill>
                <a:srgbClr val="222222"/>
              </a:solidFill>
              <a:highlight>
                <a:srgbClr val="FFFFFF"/>
              </a:highlight>
              <a:latin typeface="Nunito"/>
              <a:ea typeface="Nunito"/>
              <a:cs typeface="Nunito"/>
              <a:sym typeface="Nunito"/>
            </a:endParaRPr>
          </a:p>
          <a:p>
            <a:pPr indent="0" lvl="0" marL="0" rtl="0">
              <a:spcBef>
                <a:spcPts val="0"/>
              </a:spcBef>
              <a:spcAft>
                <a:spcPts val="0"/>
              </a:spcAft>
              <a:buNone/>
            </a:pPr>
            <a:r>
              <a:t/>
            </a:r>
            <a:endParaRPr sz="6400">
              <a:latin typeface="Nunito"/>
              <a:ea typeface="Nunito"/>
              <a:cs typeface="Nunito"/>
              <a:sym typeface="Nunito"/>
            </a:endParaRPr>
          </a:p>
        </p:txBody>
      </p:sp>
      <p:pic>
        <p:nvPicPr>
          <p:cNvPr id="192" name="Shape 192"/>
          <p:cNvPicPr preferRelativeResize="0"/>
          <p:nvPr/>
        </p:nvPicPr>
        <p:blipFill>
          <a:blip r:embed="rId3">
            <a:alphaModFix/>
          </a:blip>
          <a:stretch>
            <a:fillRect/>
          </a:stretch>
        </p:blipFill>
        <p:spPr>
          <a:xfrm>
            <a:off x="228900" y="932433"/>
            <a:ext cx="2064000" cy="3906107"/>
          </a:xfrm>
          <a:prstGeom prst="rect">
            <a:avLst/>
          </a:prstGeom>
          <a:noFill/>
          <a:ln>
            <a:noFill/>
          </a:ln>
        </p:spPr>
      </p:pic>
      <p:pic>
        <p:nvPicPr>
          <p:cNvPr id="193" name="Shape 193"/>
          <p:cNvPicPr preferRelativeResize="0"/>
          <p:nvPr/>
        </p:nvPicPr>
        <p:blipFill>
          <a:blip r:embed="rId4">
            <a:alphaModFix/>
          </a:blip>
          <a:stretch>
            <a:fillRect/>
          </a:stretch>
        </p:blipFill>
        <p:spPr>
          <a:xfrm>
            <a:off x="2763687" y="932433"/>
            <a:ext cx="1949300" cy="3425916"/>
          </a:xfrm>
          <a:prstGeom prst="rect">
            <a:avLst/>
          </a:prstGeom>
          <a:noFill/>
          <a:ln>
            <a:noFill/>
          </a:ln>
        </p:spPr>
      </p:pic>
      <p:pic>
        <p:nvPicPr>
          <p:cNvPr id="194" name="Shape 194"/>
          <p:cNvPicPr preferRelativeResize="0"/>
          <p:nvPr/>
        </p:nvPicPr>
        <p:blipFill>
          <a:blip r:embed="rId5">
            <a:alphaModFix/>
          </a:blip>
          <a:stretch>
            <a:fillRect/>
          </a:stretch>
        </p:blipFill>
        <p:spPr>
          <a:xfrm>
            <a:off x="5183775" y="932433"/>
            <a:ext cx="2064017" cy="5772348"/>
          </a:xfrm>
          <a:prstGeom prst="rect">
            <a:avLst/>
          </a:prstGeom>
          <a:noFill/>
          <a:ln>
            <a:noFill/>
          </a:ln>
        </p:spPr>
      </p:pic>
      <p:pic>
        <p:nvPicPr>
          <p:cNvPr id="195" name="Shape 195"/>
          <p:cNvPicPr preferRelativeResize="0"/>
          <p:nvPr/>
        </p:nvPicPr>
        <p:blipFill rotWithShape="1">
          <a:blip r:embed="rId6">
            <a:alphaModFix/>
          </a:blip>
          <a:srcRect b="-1969" l="3045" r="-7331" t="-594"/>
          <a:stretch/>
        </p:blipFill>
        <p:spPr>
          <a:xfrm>
            <a:off x="7820179" y="932433"/>
            <a:ext cx="1949300" cy="5591533"/>
          </a:xfrm>
          <a:prstGeom prst="rect">
            <a:avLst/>
          </a:prstGeom>
          <a:noFill/>
          <a:ln>
            <a:noFill/>
          </a:ln>
        </p:spPr>
      </p:pic>
      <p:pic>
        <p:nvPicPr>
          <p:cNvPr id="196" name="Shape 196"/>
          <p:cNvPicPr preferRelativeResize="0"/>
          <p:nvPr/>
        </p:nvPicPr>
        <p:blipFill>
          <a:blip r:embed="rId7">
            <a:alphaModFix/>
          </a:blip>
          <a:stretch>
            <a:fillRect/>
          </a:stretch>
        </p:blipFill>
        <p:spPr>
          <a:xfrm>
            <a:off x="10138667" y="932433"/>
            <a:ext cx="1949300" cy="548409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